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310" r:id="rId5"/>
    <p:sldId id="309" r:id="rId6"/>
    <p:sldId id="302" r:id="rId7"/>
    <p:sldId id="321" r:id="rId8"/>
    <p:sldId id="315" r:id="rId9"/>
    <p:sldId id="316" r:id="rId10"/>
    <p:sldId id="314" r:id="rId11"/>
    <p:sldId id="318" r:id="rId12"/>
    <p:sldId id="319" r:id="rId13"/>
    <p:sldId id="320" r:id="rId14"/>
    <p:sldId id="300" r:id="rId15"/>
    <p:sldId id="298" r:id="rId16"/>
  </p:sldIdLst>
  <p:sldSz cx="12192000" cy="6858000"/>
  <p:notesSz cx="6858000" cy="9144000"/>
  <p:defaultTextStyle>
    <a:defPPr rtl="0">
      <a:defRPr lang="nl-NL"/>
    </a:defPPr>
    <a:lvl1pPr marL="0" algn="l" defTabSz="914400" rtl="0" eaLnBrk="1" latinLnBrk="0" hangingPunct="1">
      <a:defRPr lang="nl-NL" sz="1800" kern="1200">
        <a:solidFill>
          <a:schemeClr val="tx1"/>
        </a:solidFill>
        <a:latin typeface="+mn-lt"/>
        <a:ea typeface="+mn-ea"/>
        <a:cs typeface="+mn-cs"/>
      </a:defRPr>
    </a:lvl1pPr>
    <a:lvl2pPr marL="457200" algn="l" defTabSz="914400" rtl="0" eaLnBrk="1" latinLnBrk="0" hangingPunct="1">
      <a:defRPr lang="nl-NL" sz="1800" kern="1200">
        <a:solidFill>
          <a:schemeClr val="tx1"/>
        </a:solidFill>
        <a:latin typeface="+mn-lt"/>
        <a:ea typeface="+mn-ea"/>
        <a:cs typeface="+mn-cs"/>
      </a:defRPr>
    </a:lvl2pPr>
    <a:lvl3pPr marL="914400" algn="l" defTabSz="914400" rtl="0" eaLnBrk="1" latinLnBrk="0" hangingPunct="1">
      <a:defRPr lang="nl-NL" sz="1800" kern="1200">
        <a:solidFill>
          <a:schemeClr val="tx1"/>
        </a:solidFill>
        <a:latin typeface="+mn-lt"/>
        <a:ea typeface="+mn-ea"/>
        <a:cs typeface="+mn-cs"/>
      </a:defRPr>
    </a:lvl3pPr>
    <a:lvl4pPr marL="1371600" algn="l" defTabSz="914400" rtl="0" eaLnBrk="1" latinLnBrk="0" hangingPunct="1">
      <a:defRPr lang="nl-NL" sz="1800" kern="1200">
        <a:solidFill>
          <a:schemeClr val="tx1"/>
        </a:solidFill>
        <a:latin typeface="+mn-lt"/>
        <a:ea typeface="+mn-ea"/>
        <a:cs typeface="+mn-cs"/>
      </a:defRPr>
    </a:lvl4pPr>
    <a:lvl5pPr marL="1828800" algn="l" defTabSz="914400" rtl="0" eaLnBrk="1" latinLnBrk="0" hangingPunct="1">
      <a:defRPr lang="nl-NL" sz="1800" kern="1200">
        <a:solidFill>
          <a:schemeClr val="tx1"/>
        </a:solidFill>
        <a:latin typeface="+mn-lt"/>
        <a:ea typeface="+mn-ea"/>
        <a:cs typeface="+mn-cs"/>
      </a:defRPr>
    </a:lvl5pPr>
    <a:lvl6pPr marL="2286000" algn="l" defTabSz="914400" rtl="0" eaLnBrk="1" latinLnBrk="0" hangingPunct="1">
      <a:defRPr lang="nl-NL" sz="1800" kern="1200">
        <a:solidFill>
          <a:schemeClr val="tx1"/>
        </a:solidFill>
        <a:latin typeface="+mn-lt"/>
        <a:ea typeface="+mn-ea"/>
        <a:cs typeface="+mn-cs"/>
      </a:defRPr>
    </a:lvl6pPr>
    <a:lvl7pPr marL="2743200" algn="l" defTabSz="914400" rtl="0" eaLnBrk="1" latinLnBrk="0" hangingPunct="1">
      <a:defRPr lang="nl-NL" sz="1800" kern="1200">
        <a:solidFill>
          <a:schemeClr val="tx1"/>
        </a:solidFill>
        <a:latin typeface="+mn-lt"/>
        <a:ea typeface="+mn-ea"/>
        <a:cs typeface="+mn-cs"/>
      </a:defRPr>
    </a:lvl7pPr>
    <a:lvl8pPr marL="3200400" algn="l" defTabSz="914400" rtl="0" eaLnBrk="1" latinLnBrk="0" hangingPunct="1">
      <a:defRPr lang="nl-NL" sz="1800" kern="1200">
        <a:solidFill>
          <a:schemeClr val="tx1"/>
        </a:solidFill>
        <a:latin typeface="+mn-lt"/>
        <a:ea typeface="+mn-ea"/>
        <a:cs typeface="+mn-cs"/>
      </a:defRPr>
    </a:lvl8pPr>
    <a:lvl9pPr marL="3657600" algn="l" defTabSz="914400" rtl="0" eaLnBrk="1" latinLnBrk="0" hangingPunct="1">
      <a:defRPr lang="nl-NL"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977"/>
    <a:srgbClr val="F5FAE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229799-E6EA-46F7-95FE-130E420A33B7}" v="13" dt="2026-08-15T14:37:51.360"/>
  </p1510:revLst>
</p1510:revInfo>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94" autoAdjust="0"/>
  </p:normalViewPr>
  <p:slideViewPr>
    <p:cSldViewPr snapToGrid="0">
      <p:cViewPr varScale="1">
        <p:scale>
          <a:sx n="105" d="100"/>
          <a:sy n="105" d="100"/>
        </p:scale>
        <p:origin x="834"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rd Houben" userId="6da8ad466cdb85a8" providerId="LiveId" clId="{1EDBF47F-E0EF-4DC5-B89F-A60FED0836C1}"/>
    <pc:docChg chg="undo custSel addSld modSld">
      <pc:chgData name="Gerard Houben" userId="6da8ad466cdb85a8" providerId="LiveId" clId="{1EDBF47F-E0EF-4DC5-B89F-A60FED0836C1}" dt="2026-08-15T14:37:57.464" v="646" actId="20577"/>
      <pc:docMkLst>
        <pc:docMk/>
      </pc:docMkLst>
      <pc:sldChg chg="modSp mod">
        <pc:chgData name="Gerard Houben" userId="6da8ad466cdb85a8" providerId="LiveId" clId="{1EDBF47F-E0EF-4DC5-B89F-A60FED0836C1}" dt="2026-08-15T14:37:57.464" v="646" actId="20577"/>
        <pc:sldMkLst>
          <pc:docMk/>
          <pc:sldMk cId="3010151088" sldId="298"/>
        </pc:sldMkLst>
        <pc:spChg chg="mod">
          <ac:chgData name="Gerard Houben" userId="6da8ad466cdb85a8" providerId="LiveId" clId="{1EDBF47F-E0EF-4DC5-B89F-A60FED0836C1}" dt="2026-08-15T14:37:51.360" v="645"/>
          <ac:spMkLst>
            <pc:docMk/>
            <pc:sldMk cId="3010151088" sldId="298"/>
            <ac:spMk id="3" creationId="{DACBCD3B-EAB4-87E8-85AB-C9DDB7162C68}"/>
          </ac:spMkLst>
        </pc:spChg>
        <pc:spChg chg="mod">
          <ac:chgData name="Gerard Houben" userId="6da8ad466cdb85a8" providerId="LiveId" clId="{1EDBF47F-E0EF-4DC5-B89F-A60FED0836C1}" dt="2026-08-15T14:37:57.464" v="646" actId="20577"/>
          <ac:spMkLst>
            <pc:docMk/>
            <pc:sldMk cId="3010151088" sldId="298"/>
            <ac:spMk id="6" creationId="{75335026-4908-B82C-0C3C-4E5E0498CB6A}"/>
          </ac:spMkLst>
        </pc:spChg>
      </pc:sldChg>
      <pc:sldChg chg="modSp mod">
        <pc:chgData name="Gerard Houben" userId="6da8ad466cdb85a8" providerId="LiveId" clId="{1EDBF47F-E0EF-4DC5-B89F-A60FED0836C1}" dt="2026-08-15T14:37:36.891" v="642" actId="113"/>
        <pc:sldMkLst>
          <pc:docMk/>
          <pc:sldMk cId="1884517732" sldId="300"/>
        </pc:sldMkLst>
        <pc:spChg chg="mod">
          <ac:chgData name="Gerard Houben" userId="6da8ad466cdb85a8" providerId="LiveId" clId="{1EDBF47F-E0EF-4DC5-B89F-A60FED0836C1}" dt="2026-08-15T14:37:36.891" v="642" actId="113"/>
          <ac:spMkLst>
            <pc:docMk/>
            <pc:sldMk cId="1884517732" sldId="300"/>
            <ac:spMk id="3" creationId="{ED682336-2973-D5FA-2FBF-7B9AA0E56191}"/>
          </ac:spMkLst>
        </pc:spChg>
      </pc:sldChg>
      <pc:sldChg chg="modSp mod">
        <pc:chgData name="Gerard Houben" userId="6da8ad466cdb85a8" providerId="LiveId" clId="{1EDBF47F-E0EF-4DC5-B89F-A60FED0836C1}" dt="2026-08-15T14:36:22.555" v="627"/>
        <pc:sldMkLst>
          <pc:docMk/>
          <pc:sldMk cId="1070158568" sldId="302"/>
        </pc:sldMkLst>
        <pc:spChg chg="mod">
          <ac:chgData name="Gerard Houben" userId="6da8ad466cdb85a8" providerId="LiveId" clId="{1EDBF47F-E0EF-4DC5-B89F-A60FED0836C1}" dt="2026-08-15T14:34:44.843" v="605" actId="20577"/>
          <ac:spMkLst>
            <pc:docMk/>
            <pc:sldMk cId="1070158568" sldId="302"/>
            <ac:spMk id="7" creationId="{91C52C13-996F-4CF8-BBA5-F6CC233475A7}"/>
          </ac:spMkLst>
        </pc:spChg>
        <pc:spChg chg="mod">
          <ac:chgData name="Gerard Houben" userId="6da8ad466cdb85a8" providerId="LiveId" clId="{1EDBF47F-E0EF-4DC5-B89F-A60FED0836C1}" dt="2026-08-15T14:36:22.555" v="627"/>
          <ac:spMkLst>
            <pc:docMk/>
            <pc:sldMk cId="1070158568" sldId="302"/>
            <ac:spMk id="25" creationId="{D353609C-AFD0-2BF5-05CC-2430B957436F}"/>
          </ac:spMkLst>
        </pc:spChg>
        <pc:picChg chg="mod">
          <ac:chgData name="Gerard Houben" userId="6da8ad466cdb85a8" providerId="LiveId" clId="{1EDBF47F-E0EF-4DC5-B89F-A60FED0836C1}" dt="2026-08-15T14:22:40.956" v="210" actId="14100"/>
          <ac:picMkLst>
            <pc:docMk/>
            <pc:sldMk cId="1070158568" sldId="302"/>
            <ac:picMk id="9" creationId="{A8445A1E-3786-8850-9E0F-2547AFEF0777}"/>
          </ac:picMkLst>
        </pc:picChg>
      </pc:sldChg>
      <pc:sldChg chg="modSp mod">
        <pc:chgData name="Gerard Houben" userId="6da8ad466cdb85a8" providerId="LiveId" clId="{1EDBF47F-E0EF-4DC5-B89F-A60FED0836C1}" dt="2026-08-15T14:36:10.884" v="624"/>
        <pc:sldMkLst>
          <pc:docMk/>
          <pc:sldMk cId="3590292788" sldId="309"/>
        </pc:sldMkLst>
        <pc:spChg chg="mod">
          <ac:chgData name="Gerard Houben" userId="6da8ad466cdb85a8" providerId="LiveId" clId="{1EDBF47F-E0EF-4DC5-B89F-A60FED0836C1}" dt="2026-08-15T14:36:10.884" v="624"/>
          <ac:spMkLst>
            <pc:docMk/>
            <pc:sldMk cId="3590292788" sldId="309"/>
            <ac:spMk id="47" creationId="{3F9E60C6-15AA-4C95-9519-652CD08A827C}"/>
          </ac:spMkLst>
        </pc:spChg>
      </pc:sldChg>
      <pc:sldChg chg="addSp delSp modSp mod">
        <pc:chgData name="Gerard Houben" userId="6da8ad466cdb85a8" providerId="LiveId" clId="{1EDBF47F-E0EF-4DC5-B89F-A60FED0836C1}" dt="2026-08-15T14:35:48.450" v="615"/>
        <pc:sldMkLst>
          <pc:docMk/>
          <pc:sldMk cId="1760268449" sldId="310"/>
        </pc:sldMkLst>
        <pc:spChg chg="add del mod">
          <ac:chgData name="Gerard Houben" userId="6da8ad466cdb85a8" providerId="LiveId" clId="{1EDBF47F-E0EF-4DC5-B89F-A60FED0836C1}" dt="2026-08-15T14:35:48.450" v="615"/>
          <ac:spMkLst>
            <pc:docMk/>
            <pc:sldMk cId="1760268449" sldId="310"/>
            <ac:spMk id="2" creationId="{2D539C33-9221-B6D7-CB5A-FDFBB76DA7FC}"/>
          </ac:spMkLst>
        </pc:spChg>
        <pc:spChg chg="mod">
          <ac:chgData name="Gerard Houben" userId="6da8ad466cdb85a8" providerId="LiveId" clId="{1EDBF47F-E0EF-4DC5-B89F-A60FED0836C1}" dt="2026-08-15T14:35:25.964" v="608"/>
          <ac:spMkLst>
            <pc:docMk/>
            <pc:sldMk cId="1760268449" sldId="310"/>
            <ac:spMk id="7" creationId="{C0147929-8D39-DAA9-C3C5-4829D9C31C27}"/>
          </ac:spMkLst>
        </pc:spChg>
        <pc:spChg chg="mod">
          <ac:chgData name="Gerard Houben" userId="6da8ad466cdb85a8" providerId="LiveId" clId="{1EDBF47F-E0EF-4DC5-B89F-A60FED0836C1}" dt="2026-08-15T14:35:41.667" v="612" actId="14100"/>
          <ac:spMkLst>
            <pc:docMk/>
            <pc:sldMk cId="1760268449" sldId="310"/>
            <ac:spMk id="10" creationId="{483572AD-1781-040A-EB05-59F019950693}"/>
          </ac:spMkLst>
        </pc:spChg>
      </pc:sldChg>
      <pc:sldChg chg="modSp mod">
        <pc:chgData name="Gerard Houben" userId="6da8ad466cdb85a8" providerId="LiveId" clId="{1EDBF47F-E0EF-4DC5-B89F-A60FED0836C1}" dt="2026-08-15T14:37:03.479" v="635"/>
        <pc:sldMkLst>
          <pc:docMk/>
          <pc:sldMk cId="1981909512" sldId="314"/>
        </pc:sldMkLst>
        <pc:spChg chg="mod">
          <ac:chgData name="Gerard Houben" userId="6da8ad466cdb85a8" providerId="LiveId" clId="{1EDBF47F-E0EF-4DC5-B89F-A60FED0836C1}" dt="2026-08-15T14:37:03.479" v="635"/>
          <ac:spMkLst>
            <pc:docMk/>
            <pc:sldMk cId="1981909512" sldId="314"/>
            <ac:spMk id="2" creationId="{D0A0BA3D-9921-C7FC-BC8D-5FC0FFA61E80}"/>
          </ac:spMkLst>
        </pc:spChg>
      </pc:sldChg>
      <pc:sldChg chg="modSp mod">
        <pc:chgData name="Gerard Houben" userId="6da8ad466cdb85a8" providerId="LiveId" clId="{1EDBF47F-E0EF-4DC5-B89F-A60FED0836C1}" dt="2026-08-15T14:36:37.451" v="630"/>
        <pc:sldMkLst>
          <pc:docMk/>
          <pc:sldMk cId="2439200581" sldId="315"/>
        </pc:sldMkLst>
        <pc:spChg chg="mod">
          <ac:chgData name="Gerard Houben" userId="6da8ad466cdb85a8" providerId="LiveId" clId="{1EDBF47F-E0EF-4DC5-B89F-A60FED0836C1}" dt="2026-08-15T14:10:04.703" v="144" actId="20577"/>
          <ac:spMkLst>
            <pc:docMk/>
            <pc:sldMk cId="2439200581" sldId="315"/>
            <ac:spMk id="7" creationId="{388224AC-A302-FDF9-94D7-1EC832ACA341}"/>
          </ac:spMkLst>
        </pc:spChg>
        <pc:spChg chg="mod">
          <ac:chgData name="Gerard Houben" userId="6da8ad466cdb85a8" providerId="LiveId" clId="{1EDBF47F-E0EF-4DC5-B89F-A60FED0836C1}" dt="2026-08-15T14:36:37.451" v="630"/>
          <ac:spMkLst>
            <pc:docMk/>
            <pc:sldMk cId="2439200581" sldId="315"/>
            <ac:spMk id="25" creationId="{FFAE361E-5976-09D1-68FB-19FA9AA103E1}"/>
          </ac:spMkLst>
        </pc:spChg>
        <pc:picChg chg="mod">
          <ac:chgData name="Gerard Houben" userId="6da8ad466cdb85a8" providerId="LiveId" clId="{1EDBF47F-E0EF-4DC5-B89F-A60FED0836C1}" dt="2026-08-15T14:10:18.848" v="146" actId="14100"/>
          <ac:picMkLst>
            <pc:docMk/>
            <pc:sldMk cId="2439200581" sldId="315"/>
            <ac:picMk id="4" creationId="{47740197-A3A9-268E-792F-744DC8E9D542}"/>
          </ac:picMkLst>
        </pc:picChg>
        <pc:picChg chg="mod">
          <ac:chgData name="Gerard Houben" userId="6da8ad466cdb85a8" providerId="LiveId" clId="{1EDBF47F-E0EF-4DC5-B89F-A60FED0836C1}" dt="2026-08-15T14:10:14.262" v="145" actId="14100"/>
          <ac:picMkLst>
            <pc:docMk/>
            <pc:sldMk cId="2439200581" sldId="315"/>
            <ac:picMk id="10" creationId="{CDE3A7D9-D878-C1CA-5944-41BA6FB6447E}"/>
          </ac:picMkLst>
        </pc:picChg>
        <pc:picChg chg="mod">
          <ac:chgData name="Gerard Houben" userId="6da8ad466cdb85a8" providerId="LiveId" clId="{1EDBF47F-E0EF-4DC5-B89F-A60FED0836C1}" dt="2026-08-15T14:10:25.201" v="147" actId="14100"/>
          <ac:picMkLst>
            <pc:docMk/>
            <pc:sldMk cId="2439200581" sldId="315"/>
            <ac:picMk id="18" creationId="{28C7C7F7-7A76-D1E5-10B8-026C178999C6}"/>
          </ac:picMkLst>
        </pc:picChg>
      </pc:sldChg>
      <pc:sldChg chg="modSp mod">
        <pc:chgData name="Gerard Houben" userId="6da8ad466cdb85a8" providerId="LiveId" clId="{1EDBF47F-E0EF-4DC5-B89F-A60FED0836C1}" dt="2026-08-15T14:36:49.954" v="632"/>
        <pc:sldMkLst>
          <pc:docMk/>
          <pc:sldMk cId="2907859399" sldId="316"/>
        </pc:sldMkLst>
        <pc:spChg chg="mod">
          <ac:chgData name="Gerard Houben" userId="6da8ad466cdb85a8" providerId="LiveId" clId="{1EDBF47F-E0EF-4DC5-B89F-A60FED0836C1}" dt="2026-08-15T14:36:49.954" v="632"/>
          <ac:spMkLst>
            <pc:docMk/>
            <pc:sldMk cId="2907859399" sldId="316"/>
            <ac:spMk id="25" creationId="{982CA524-87FE-B7F8-CF2B-3362B19E4294}"/>
          </ac:spMkLst>
        </pc:spChg>
      </pc:sldChg>
      <pc:sldChg chg="modSp mod">
        <pc:chgData name="Gerard Houben" userId="6da8ad466cdb85a8" providerId="LiveId" clId="{1EDBF47F-E0EF-4DC5-B89F-A60FED0836C1}" dt="2026-08-15T14:11:36.111" v="149" actId="20577"/>
        <pc:sldMkLst>
          <pc:docMk/>
          <pc:sldMk cId="2656348917" sldId="318"/>
        </pc:sldMkLst>
        <pc:spChg chg="mod">
          <ac:chgData name="Gerard Houben" userId="6da8ad466cdb85a8" providerId="LiveId" clId="{1EDBF47F-E0EF-4DC5-B89F-A60FED0836C1}" dt="2026-08-15T14:11:36.111" v="149" actId="20577"/>
          <ac:spMkLst>
            <pc:docMk/>
            <pc:sldMk cId="2656348917" sldId="318"/>
            <ac:spMk id="5" creationId="{1DBEFF5B-1B1F-74F2-59F3-5ACFFFE341C1}"/>
          </ac:spMkLst>
        </pc:spChg>
      </pc:sldChg>
      <pc:sldChg chg="addSp delSp modSp mod">
        <pc:chgData name="Gerard Houben" userId="6da8ad466cdb85a8" providerId="LiveId" clId="{1EDBF47F-E0EF-4DC5-B89F-A60FED0836C1}" dt="2026-08-15T14:37:16.993" v="638"/>
        <pc:sldMkLst>
          <pc:docMk/>
          <pc:sldMk cId="363432230" sldId="319"/>
        </pc:sldMkLst>
        <pc:spChg chg="mod">
          <ac:chgData name="Gerard Houben" userId="6da8ad466cdb85a8" providerId="LiveId" clId="{1EDBF47F-E0EF-4DC5-B89F-A60FED0836C1}" dt="2026-08-15T14:37:16.993" v="638"/>
          <ac:spMkLst>
            <pc:docMk/>
            <pc:sldMk cId="363432230" sldId="319"/>
            <ac:spMk id="2" creationId="{EA48615E-FA33-1274-F9CE-66D6DC6193DD}"/>
          </ac:spMkLst>
        </pc:spChg>
        <pc:picChg chg="del">
          <ac:chgData name="Gerard Houben" userId="6da8ad466cdb85a8" providerId="LiveId" clId="{1EDBF47F-E0EF-4DC5-B89F-A60FED0836C1}" dt="2026-08-15T14:13:17.773" v="157" actId="478"/>
          <ac:picMkLst>
            <pc:docMk/>
            <pc:sldMk cId="363432230" sldId="319"/>
            <ac:picMk id="4" creationId="{0EB65C97-4943-8C2C-365A-7A9613ED0402}"/>
          </ac:picMkLst>
        </pc:picChg>
        <pc:picChg chg="add mod">
          <ac:chgData name="Gerard Houben" userId="6da8ad466cdb85a8" providerId="LiveId" clId="{1EDBF47F-E0EF-4DC5-B89F-A60FED0836C1}" dt="2026-08-15T14:17:51.542" v="190" actId="1076"/>
          <ac:picMkLst>
            <pc:docMk/>
            <pc:sldMk cId="363432230" sldId="319"/>
            <ac:picMk id="7" creationId="{B963A24D-A1F3-D1A4-0C61-A51DF62EE90F}"/>
          </ac:picMkLst>
        </pc:picChg>
        <pc:picChg chg="del">
          <ac:chgData name="Gerard Houben" userId="6da8ad466cdb85a8" providerId="LiveId" clId="{1EDBF47F-E0EF-4DC5-B89F-A60FED0836C1}" dt="2026-08-15T14:12:43.275" v="150" actId="478"/>
          <ac:picMkLst>
            <pc:docMk/>
            <pc:sldMk cId="363432230" sldId="319"/>
            <ac:picMk id="9" creationId="{9A75BD77-41D6-6EFF-02FD-A71FF0267AF0}"/>
          </ac:picMkLst>
        </pc:picChg>
        <pc:picChg chg="add mod">
          <ac:chgData name="Gerard Houben" userId="6da8ad466cdb85a8" providerId="LiveId" clId="{1EDBF47F-E0EF-4DC5-B89F-A60FED0836C1}" dt="2026-08-15T14:16:01.043" v="188" actId="1076"/>
          <ac:picMkLst>
            <pc:docMk/>
            <pc:sldMk cId="363432230" sldId="319"/>
            <ac:picMk id="10" creationId="{8126243D-DB49-C40B-E330-A3E0FEC3D2FF}"/>
          </ac:picMkLst>
        </pc:picChg>
        <pc:picChg chg="mod">
          <ac:chgData name="Gerard Houben" userId="6da8ad466cdb85a8" providerId="LiveId" clId="{1EDBF47F-E0EF-4DC5-B89F-A60FED0836C1}" dt="2026-08-15T14:13:07.878" v="156" actId="1076"/>
          <ac:picMkLst>
            <pc:docMk/>
            <pc:sldMk cId="363432230" sldId="319"/>
            <ac:picMk id="11" creationId="{0692FBDB-F144-C869-BC5D-801AACDDDDAB}"/>
          </ac:picMkLst>
        </pc:picChg>
        <pc:picChg chg="add mod modCrop">
          <ac:chgData name="Gerard Houben" userId="6da8ad466cdb85a8" providerId="LiveId" clId="{1EDBF47F-E0EF-4DC5-B89F-A60FED0836C1}" dt="2026-08-15T14:20:47.423" v="208" actId="1076"/>
          <ac:picMkLst>
            <pc:docMk/>
            <pc:sldMk cId="363432230" sldId="319"/>
            <ac:picMk id="13" creationId="{47203C06-6456-BE28-8348-F0D0425B9016}"/>
          </ac:picMkLst>
        </pc:picChg>
        <pc:picChg chg="add mod modCrop">
          <ac:chgData name="Gerard Houben" userId="6da8ad466cdb85a8" providerId="LiveId" clId="{1EDBF47F-E0EF-4DC5-B89F-A60FED0836C1}" dt="2026-08-15T14:20:50.349" v="209" actId="1076"/>
          <ac:picMkLst>
            <pc:docMk/>
            <pc:sldMk cId="363432230" sldId="319"/>
            <ac:picMk id="16" creationId="{0F906DE5-9F70-C8AE-7F46-0ECFF840CB87}"/>
          </ac:picMkLst>
        </pc:picChg>
        <pc:picChg chg="add mod modCrop">
          <ac:chgData name="Gerard Houben" userId="6da8ad466cdb85a8" providerId="LiveId" clId="{1EDBF47F-E0EF-4DC5-B89F-A60FED0836C1}" dt="2026-08-15T14:20:45.616" v="207" actId="1076"/>
          <ac:picMkLst>
            <pc:docMk/>
            <pc:sldMk cId="363432230" sldId="319"/>
            <ac:picMk id="18" creationId="{453893C1-A93B-E9E2-4927-2BC46BFF38DA}"/>
          </ac:picMkLst>
        </pc:picChg>
        <pc:picChg chg="add del mod">
          <ac:chgData name="Gerard Houben" userId="6da8ad466cdb85a8" providerId="LiveId" clId="{1EDBF47F-E0EF-4DC5-B89F-A60FED0836C1}" dt="2026-08-15T14:18:35.425" v="194" actId="478"/>
          <ac:picMkLst>
            <pc:docMk/>
            <pc:sldMk cId="363432230" sldId="319"/>
            <ac:picMk id="20" creationId="{837D94C8-71FA-B839-B371-42A1C0062B90}"/>
          </ac:picMkLst>
        </pc:picChg>
        <pc:picChg chg="add mod">
          <ac:chgData name="Gerard Houben" userId="6da8ad466cdb85a8" providerId="LiveId" clId="{1EDBF47F-E0EF-4DC5-B89F-A60FED0836C1}" dt="2026-08-15T14:19:29.992" v="199" actId="1076"/>
          <ac:picMkLst>
            <pc:docMk/>
            <pc:sldMk cId="363432230" sldId="319"/>
            <ac:picMk id="22" creationId="{A6E03F0E-4575-EBD4-52BE-A94702C7C7E4}"/>
          </ac:picMkLst>
        </pc:picChg>
        <pc:picChg chg="add mod modCrop">
          <ac:chgData name="Gerard Houben" userId="6da8ad466cdb85a8" providerId="LiveId" clId="{1EDBF47F-E0EF-4DC5-B89F-A60FED0836C1}" dt="2026-08-15T14:20:43.819" v="206" actId="1076"/>
          <ac:picMkLst>
            <pc:docMk/>
            <pc:sldMk cId="363432230" sldId="319"/>
            <ac:picMk id="24" creationId="{44AD6817-089B-F306-67CF-E998241A9D87}"/>
          </ac:picMkLst>
        </pc:picChg>
      </pc:sldChg>
      <pc:sldChg chg="modSp mod">
        <pc:chgData name="Gerard Houben" userId="6da8ad466cdb85a8" providerId="LiveId" clId="{1EDBF47F-E0EF-4DC5-B89F-A60FED0836C1}" dt="2026-08-15T14:37:26.686" v="640"/>
        <pc:sldMkLst>
          <pc:docMk/>
          <pc:sldMk cId="560633523" sldId="320"/>
        </pc:sldMkLst>
        <pc:spChg chg="mod">
          <ac:chgData name="Gerard Houben" userId="6da8ad466cdb85a8" providerId="LiveId" clId="{1EDBF47F-E0EF-4DC5-B89F-A60FED0836C1}" dt="2026-08-15T14:37:26.686" v="640"/>
          <ac:spMkLst>
            <pc:docMk/>
            <pc:sldMk cId="560633523" sldId="320"/>
            <ac:spMk id="3" creationId="{FDDD0707-266F-111A-BBB6-CC4E717405D6}"/>
          </ac:spMkLst>
        </pc:spChg>
      </pc:sldChg>
      <pc:sldChg chg="addSp delSp modSp new mod">
        <pc:chgData name="Gerard Houben" userId="6da8ad466cdb85a8" providerId="LiveId" clId="{1EDBF47F-E0EF-4DC5-B89F-A60FED0836C1}" dt="2026-08-15T14:32:48.702" v="572" actId="1076"/>
        <pc:sldMkLst>
          <pc:docMk/>
          <pc:sldMk cId="2059281525" sldId="321"/>
        </pc:sldMkLst>
        <pc:spChg chg="mod">
          <ac:chgData name="Gerard Houben" userId="6da8ad466cdb85a8" providerId="LiveId" clId="{1EDBF47F-E0EF-4DC5-B89F-A60FED0836C1}" dt="2026-08-15T14:32:48.702" v="572" actId="1076"/>
          <ac:spMkLst>
            <pc:docMk/>
            <pc:sldMk cId="2059281525" sldId="321"/>
            <ac:spMk id="2" creationId="{C9B77A09-7C5A-A714-5C81-0AA4DBF1B02B}"/>
          </ac:spMkLst>
        </pc:spChg>
        <pc:spChg chg="mod">
          <ac:chgData name="Gerard Houben" userId="6da8ad466cdb85a8" providerId="LiveId" clId="{1EDBF47F-E0EF-4DC5-B89F-A60FED0836C1}" dt="2026-08-15T14:32:43.994" v="571" actId="1076"/>
          <ac:spMkLst>
            <pc:docMk/>
            <pc:sldMk cId="2059281525" sldId="321"/>
            <ac:spMk id="3" creationId="{49294F6E-12B4-FBD8-86C8-EC482E7FFE62}"/>
          </ac:spMkLst>
        </pc:spChg>
        <pc:spChg chg="del">
          <ac:chgData name="Gerard Houben" userId="6da8ad466cdb85a8" providerId="LiveId" clId="{1EDBF47F-E0EF-4DC5-B89F-A60FED0836C1}" dt="2026-08-15T14:25:28.699" v="460"/>
          <ac:spMkLst>
            <pc:docMk/>
            <pc:sldMk cId="2059281525" sldId="321"/>
            <ac:spMk id="4" creationId="{D512398D-F6F0-3639-D816-23E4EF4FFD9D}"/>
          </ac:spMkLst>
        </pc:spChg>
        <pc:spChg chg="add del mod">
          <ac:chgData name="Gerard Houben" userId="6da8ad466cdb85a8" providerId="LiveId" clId="{1EDBF47F-E0EF-4DC5-B89F-A60FED0836C1}" dt="2026-08-15T14:26:00.881" v="465" actId="478"/>
          <ac:spMkLst>
            <pc:docMk/>
            <pc:sldMk cId="2059281525" sldId="321"/>
            <ac:spMk id="9" creationId="{4C7DD15E-A5C2-771C-98A4-95FA539CC956}"/>
          </ac:spMkLst>
        </pc:spChg>
        <pc:picChg chg="add del mod ord">
          <ac:chgData name="Gerard Houben" userId="6da8ad466cdb85a8" providerId="LiveId" clId="{1EDBF47F-E0EF-4DC5-B89F-A60FED0836C1}" dt="2026-08-15T14:25:48.534" v="464" actId="478"/>
          <ac:picMkLst>
            <pc:docMk/>
            <pc:sldMk cId="2059281525" sldId="321"/>
            <ac:picMk id="7" creationId="{C088E218-BC72-EF6C-F9A5-03D72067EEEC}"/>
          </ac:picMkLst>
        </pc:picChg>
        <pc:picChg chg="add del mod">
          <ac:chgData name="Gerard Houben" userId="6da8ad466cdb85a8" providerId="LiveId" clId="{1EDBF47F-E0EF-4DC5-B89F-A60FED0836C1}" dt="2026-08-15T14:26:35.171" v="468" actId="478"/>
          <ac:picMkLst>
            <pc:docMk/>
            <pc:sldMk cId="2059281525" sldId="321"/>
            <ac:picMk id="11" creationId="{02FE439F-D175-FC12-4915-DECEBBE8CB99}"/>
          </ac:picMkLst>
        </pc:picChg>
        <pc:picChg chg="add mod">
          <ac:chgData name="Gerard Houben" userId="6da8ad466cdb85a8" providerId="LiveId" clId="{1EDBF47F-E0EF-4DC5-B89F-A60FED0836C1}" dt="2026-08-15T14:30:38.170" v="544" actId="1076"/>
          <ac:picMkLst>
            <pc:docMk/>
            <pc:sldMk cId="2059281525" sldId="321"/>
            <ac:picMk id="13" creationId="{882DCA35-A3E3-AB4C-EF3E-F1B3DE7C8FE6}"/>
          </ac:picMkLst>
        </pc:picChg>
        <pc:picChg chg="add mod">
          <ac:chgData name="Gerard Houben" userId="6da8ad466cdb85a8" providerId="LiveId" clId="{1EDBF47F-E0EF-4DC5-B89F-A60FED0836C1}" dt="2026-08-15T14:31:39.617" v="563" actId="1076"/>
          <ac:picMkLst>
            <pc:docMk/>
            <pc:sldMk cId="2059281525" sldId="321"/>
            <ac:picMk id="15" creationId="{6E0059E5-8AF9-8556-5385-343522DB8B0C}"/>
          </ac:picMkLst>
        </pc:picChg>
        <pc:picChg chg="add mod">
          <ac:chgData name="Gerard Houben" userId="6da8ad466cdb85a8" providerId="LiveId" clId="{1EDBF47F-E0EF-4DC5-B89F-A60FED0836C1}" dt="2026-08-15T14:31:49.083" v="565" actId="1076"/>
          <ac:picMkLst>
            <pc:docMk/>
            <pc:sldMk cId="2059281525" sldId="321"/>
            <ac:picMk id="17" creationId="{F937958F-B0C7-390A-7959-D21781CB309B}"/>
          </ac:picMkLst>
        </pc:picChg>
        <pc:picChg chg="add mod">
          <ac:chgData name="Gerard Houben" userId="6da8ad466cdb85a8" providerId="LiveId" clId="{1EDBF47F-E0EF-4DC5-B89F-A60FED0836C1}" dt="2026-08-15T14:30:46.253" v="548" actId="1076"/>
          <ac:picMkLst>
            <pc:docMk/>
            <pc:sldMk cId="2059281525" sldId="321"/>
            <ac:picMk id="19" creationId="{CCE3BA2A-F29C-B2A3-E13E-3B31DEA114BD}"/>
          </ac:picMkLst>
        </pc:picChg>
        <pc:picChg chg="add mod">
          <ac:chgData name="Gerard Houben" userId="6da8ad466cdb85a8" providerId="LiveId" clId="{1EDBF47F-E0EF-4DC5-B89F-A60FED0836C1}" dt="2026-08-15T14:31:55.711" v="567" actId="14100"/>
          <ac:picMkLst>
            <pc:docMk/>
            <pc:sldMk cId="2059281525" sldId="321"/>
            <ac:picMk id="21" creationId="{BEA38F54-1525-F5FE-F62B-EB7A0F0F9810}"/>
          </ac:picMkLst>
        </pc:picChg>
        <pc:picChg chg="add mod">
          <ac:chgData name="Gerard Houben" userId="6da8ad466cdb85a8" providerId="LiveId" clId="{1EDBF47F-E0EF-4DC5-B89F-A60FED0836C1}" dt="2026-08-15T14:31:51.074" v="566" actId="1076"/>
          <ac:picMkLst>
            <pc:docMk/>
            <pc:sldMk cId="2059281525" sldId="321"/>
            <ac:picMk id="23" creationId="{5325417D-938E-3B86-47BC-AACA6485F26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nl-NL" sz="1200"/>
            </a:lvl1pPr>
          </a:lstStyle>
          <a:p>
            <a:pPr rtl="0"/>
            <a:endParaRPr lang="nl-NL" dirty="0"/>
          </a:p>
        </p:txBody>
      </p:sp>
      <p:sp>
        <p:nvSpPr>
          <p:cNvPr id="3" name="Tijdelijke aanduiding voor datum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nl-NL" sz="1200"/>
            </a:lvl1pPr>
          </a:lstStyle>
          <a:p>
            <a:pPr rtl="0"/>
            <a:fld id="{F0B1A644-5DA5-4C76-BAE5-6C09BF75DE24}" type="datetime1">
              <a:rPr lang="nl-NL" smtClean="0"/>
              <a:t>15-8-2026</a:t>
            </a:fld>
            <a:endParaRPr lang="nl-NL" dirty="0"/>
          </a:p>
        </p:txBody>
      </p:sp>
      <p:sp>
        <p:nvSpPr>
          <p:cNvPr id="4" name="Tijdelijke aanduiding voor voettekst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nl-NL" sz="1200"/>
            </a:lvl1pPr>
          </a:lstStyle>
          <a:p>
            <a:pPr rtl="0"/>
            <a:endParaRPr lang="nl-NL" dirty="0"/>
          </a:p>
        </p:txBody>
      </p:sp>
      <p:sp>
        <p:nvSpPr>
          <p:cNvPr id="5" name="Tijdelijke aanduiding voor dianumm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nl-NL" sz="1200"/>
            </a:lvl1pPr>
          </a:lstStyle>
          <a:p>
            <a:pPr rtl="0"/>
            <a:fld id="{DD56CFAD-C154-4C9C-AD01-665A5055065E}" type="slidenum">
              <a:rPr lang="nl-NL" smtClean="0"/>
              <a:t>‹nr.›</a:t>
            </a:fld>
            <a:endParaRPr lang="nl-NL"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nl-NL" sz="1200"/>
            </a:lvl1pPr>
          </a:lstStyle>
          <a:p>
            <a:pPr rtl="0"/>
            <a:endParaRPr lang="nl-NL" noProof="0"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nl-NL" sz="1200"/>
            </a:lvl1pPr>
          </a:lstStyle>
          <a:p>
            <a:pPr rtl="0"/>
            <a:fld id="{F0B1A644-5DA5-4C76-BAE5-6C09BF75DE24}" type="datetime1">
              <a:rPr lang="nl-NL" smtClean="0"/>
              <a:pPr rtl="0"/>
              <a:t>15-8-2026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nl-NL"/>
            </a:defPPr>
          </a:lstStyle>
          <a:p>
            <a:pPr rtl="0"/>
            <a:endParaRPr lang="nl-NL" noProof="0"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nl-NL"/>
            </a:defPPr>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nl-NL" sz="1200"/>
            </a:lvl1pPr>
          </a:lstStyle>
          <a:p>
            <a:pPr rtl="0"/>
            <a:endParaRPr lang="nl-NL" noProof="0"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nl-NL" sz="1200"/>
            </a:lvl1pPr>
          </a:lstStyle>
          <a:p>
            <a:pPr rtl="0"/>
            <a:fld id="{F5B62BC0-7DC4-4569-951D-2BB9475345C6}" type="slidenum">
              <a:rPr lang="nl-NL" noProof="0" smtClean="0"/>
              <a:t>‹nr.›</a:t>
            </a:fld>
            <a:endParaRPr lang="nl-NL" noProof="0"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lang="nl-NL" sz="1200" kern="1200">
        <a:solidFill>
          <a:schemeClr val="tx1"/>
        </a:solidFill>
        <a:latin typeface="+mn-lt"/>
        <a:ea typeface="+mn-ea"/>
        <a:cs typeface="+mn-cs"/>
      </a:defRPr>
    </a:lvl1pPr>
    <a:lvl2pPr marL="457200" algn="l" defTabSz="914400" rtl="0" eaLnBrk="1" latinLnBrk="0" hangingPunct="1">
      <a:defRPr lang="nl-NL" sz="1200" kern="1200">
        <a:solidFill>
          <a:schemeClr val="tx1"/>
        </a:solidFill>
        <a:latin typeface="+mn-lt"/>
        <a:ea typeface="+mn-ea"/>
        <a:cs typeface="+mn-cs"/>
      </a:defRPr>
    </a:lvl2pPr>
    <a:lvl3pPr marL="914400" algn="l" defTabSz="914400" rtl="0" eaLnBrk="1" latinLnBrk="0" hangingPunct="1">
      <a:defRPr lang="nl-NL" sz="1200" kern="1200">
        <a:solidFill>
          <a:schemeClr val="tx1"/>
        </a:solidFill>
        <a:latin typeface="+mn-lt"/>
        <a:ea typeface="+mn-ea"/>
        <a:cs typeface="+mn-cs"/>
      </a:defRPr>
    </a:lvl3pPr>
    <a:lvl4pPr marL="1371600" algn="l" defTabSz="914400" rtl="0" eaLnBrk="1" latinLnBrk="0" hangingPunct="1">
      <a:defRPr lang="nl-NL" sz="1200" kern="1200">
        <a:solidFill>
          <a:schemeClr val="tx1"/>
        </a:solidFill>
        <a:latin typeface="+mn-lt"/>
        <a:ea typeface="+mn-ea"/>
        <a:cs typeface="+mn-cs"/>
      </a:defRPr>
    </a:lvl4pPr>
    <a:lvl5pPr marL="1828800" algn="l" defTabSz="914400" rtl="0" eaLnBrk="1" latinLnBrk="0" hangingPunct="1">
      <a:defRPr lang="nl-NL" sz="1200" kern="1200">
        <a:solidFill>
          <a:schemeClr val="tx1"/>
        </a:solidFill>
        <a:latin typeface="+mn-lt"/>
        <a:ea typeface="+mn-ea"/>
        <a:cs typeface="+mn-cs"/>
      </a:defRPr>
    </a:lvl5pPr>
    <a:lvl6pPr marL="2286000" algn="l" defTabSz="914400" rtl="0" eaLnBrk="1" latinLnBrk="0" hangingPunct="1">
      <a:defRPr lang="nl-NL" sz="1200" kern="1200">
        <a:solidFill>
          <a:schemeClr val="tx1"/>
        </a:solidFill>
        <a:latin typeface="+mn-lt"/>
        <a:ea typeface="+mn-ea"/>
        <a:cs typeface="+mn-cs"/>
      </a:defRPr>
    </a:lvl6pPr>
    <a:lvl7pPr marL="2743200" algn="l" defTabSz="914400" rtl="0" eaLnBrk="1" latinLnBrk="0" hangingPunct="1">
      <a:defRPr lang="nl-NL" sz="1200" kern="1200">
        <a:solidFill>
          <a:schemeClr val="tx1"/>
        </a:solidFill>
        <a:latin typeface="+mn-lt"/>
        <a:ea typeface="+mn-ea"/>
        <a:cs typeface="+mn-cs"/>
      </a:defRPr>
    </a:lvl7pPr>
    <a:lvl8pPr marL="3200400" algn="l" defTabSz="914400" rtl="0" eaLnBrk="1" latinLnBrk="0" hangingPunct="1">
      <a:defRPr lang="nl-NL" sz="1200" kern="1200">
        <a:solidFill>
          <a:schemeClr val="tx1"/>
        </a:solidFill>
        <a:latin typeface="+mn-lt"/>
        <a:ea typeface="+mn-ea"/>
        <a:cs typeface="+mn-cs"/>
      </a:defRPr>
    </a:lvl8pPr>
    <a:lvl9pPr marL="3657600" algn="l" defTabSz="914400" rtl="0" eaLnBrk="1" latinLnBrk="0" hangingPunct="1">
      <a:defRPr lang="nl-NL"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1</a:t>
            </a:fld>
            <a:endParaRPr lang="nl-NL" noProof="0" dirty="0"/>
          </a:p>
        </p:txBody>
      </p:sp>
    </p:spTree>
    <p:extLst>
      <p:ext uri="{BB962C8B-B14F-4D97-AF65-F5344CB8AC3E}">
        <p14:creationId xmlns:p14="http://schemas.microsoft.com/office/powerpoint/2010/main" val="3937367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2</a:t>
            </a:fld>
            <a:endParaRPr lang="nl-NL" noProof="0" dirty="0"/>
          </a:p>
        </p:txBody>
      </p:sp>
    </p:spTree>
    <p:extLst>
      <p:ext uri="{BB962C8B-B14F-4D97-AF65-F5344CB8AC3E}">
        <p14:creationId xmlns:p14="http://schemas.microsoft.com/office/powerpoint/2010/main" val="3261193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3</a:t>
            </a:fld>
            <a:endParaRPr lang="nl-NL" noProof="0" dirty="0"/>
          </a:p>
        </p:txBody>
      </p:sp>
    </p:spTree>
    <p:extLst>
      <p:ext uri="{BB962C8B-B14F-4D97-AF65-F5344CB8AC3E}">
        <p14:creationId xmlns:p14="http://schemas.microsoft.com/office/powerpoint/2010/main" val="3702924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FACBE-3F91-9307-149B-5EB9014AFA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58B3C53-1438-D007-CB2D-38ABBD8D7E6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EEB8BB9-8293-12CA-F93D-8AAAF5C5AE1B}"/>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85C4403F-8768-1AE8-C952-EFB707F10D57}"/>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5</a:t>
            </a:fld>
            <a:endParaRPr lang="nl-NL" noProof="0" dirty="0"/>
          </a:p>
        </p:txBody>
      </p:sp>
    </p:spTree>
    <p:extLst>
      <p:ext uri="{BB962C8B-B14F-4D97-AF65-F5344CB8AC3E}">
        <p14:creationId xmlns:p14="http://schemas.microsoft.com/office/powerpoint/2010/main" val="2528429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20712-E0DB-86CF-65C3-67955C2B8C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2E0776-4928-B66D-9C4B-953AB3ADBD0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E7EADB0-03A0-057F-833A-4F9A712B5D17}"/>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FF0CBE5A-BA00-31BD-8D43-0FB7A14ED2CA}"/>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6</a:t>
            </a:fld>
            <a:endParaRPr lang="nl-NL" noProof="0" dirty="0"/>
          </a:p>
        </p:txBody>
      </p:sp>
    </p:spTree>
    <p:extLst>
      <p:ext uri="{BB962C8B-B14F-4D97-AF65-F5344CB8AC3E}">
        <p14:creationId xmlns:p14="http://schemas.microsoft.com/office/powerpoint/2010/main" val="237078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7</a:t>
            </a:fld>
            <a:endParaRPr lang="nl-NL" noProof="0" dirty="0"/>
          </a:p>
        </p:txBody>
      </p:sp>
    </p:spTree>
    <p:extLst>
      <p:ext uri="{BB962C8B-B14F-4D97-AF65-F5344CB8AC3E}">
        <p14:creationId xmlns:p14="http://schemas.microsoft.com/office/powerpoint/2010/main" val="1176514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73658-9D54-3B21-BE04-91355FFD3D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40CBBF-B103-CB13-DA29-CF0331BC942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74A8ECB-293C-5EA2-C8E6-E1FF83285E86}"/>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C88D5DAA-4C9B-A785-3451-A021263DF047}"/>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8</a:t>
            </a:fld>
            <a:endParaRPr lang="nl-NL" noProof="0" dirty="0"/>
          </a:p>
        </p:txBody>
      </p:sp>
    </p:spTree>
    <p:extLst>
      <p:ext uri="{BB962C8B-B14F-4D97-AF65-F5344CB8AC3E}">
        <p14:creationId xmlns:p14="http://schemas.microsoft.com/office/powerpoint/2010/main" val="940799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B1B3D-3A17-9D89-D5CE-1E992E49428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3606AA8-0958-2ECF-09C5-A2B176D14D1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3AC12A4-3A88-B1BB-A3F6-395E4595911D}"/>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D7F082B2-F985-CF01-3E03-B4739AB5EAE9}"/>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9</a:t>
            </a:fld>
            <a:endParaRPr lang="nl-NL" noProof="0" dirty="0"/>
          </a:p>
        </p:txBody>
      </p:sp>
    </p:spTree>
    <p:extLst>
      <p:ext uri="{BB962C8B-B14F-4D97-AF65-F5344CB8AC3E}">
        <p14:creationId xmlns:p14="http://schemas.microsoft.com/office/powerpoint/2010/main" val="1573668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34A72-FBAB-89E9-5982-E68983EB22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4647A7-5551-F170-DB4E-842719411CA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97910F5-C204-91FE-F641-4CFDD197E637}"/>
              </a:ext>
            </a:extLst>
          </p:cNvPr>
          <p:cNvSpPr>
            <a:spLocks noGrp="1"/>
          </p:cNvSpPr>
          <p:nvPr>
            <p:ph type="body" idx="1"/>
          </p:nvPr>
        </p:nvSpPr>
        <p:spPr/>
        <p:txBody>
          <a:bodyPr rtlCol="0"/>
          <a:lstStyle>
            <a:defPPr>
              <a:defRPr lang="nl-NL"/>
            </a:defPPr>
          </a:lstStyle>
          <a:p>
            <a:pPr rtl="0"/>
            <a:endParaRPr lang="nl-NL" dirty="0"/>
          </a:p>
        </p:txBody>
      </p:sp>
      <p:sp>
        <p:nvSpPr>
          <p:cNvPr id="4" name="Tijdelijke aanduiding voor dianummer 3">
            <a:extLst>
              <a:ext uri="{FF2B5EF4-FFF2-40B4-BE49-F238E27FC236}">
                <a16:creationId xmlns:a16="http://schemas.microsoft.com/office/drawing/2014/main" id="{0D95025D-DE7B-C94D-605D-9E16F621A6F8}"/>
              </a:ext>
            </a:extLst>
          </p:cNvPr>
          <p:cNvSpPr>
            <a:spLocks noGrp="1"/>
          </p:cNvSpPr>
          <p:nvPr>
            <p:ph type="sldNum" sz="quarter" idx="5"/>
          </p:nvPr>
        </p:nvSpPr>
        <p:spPr/>
        <p:txBody>
          <a:bodyPr rtlCol="0"/>
          <a:lstStyle>
            <a:defPPr>
              <a:defRPr lang="nl-NL"/>
            </a:defPPr>
          </a:lstStyle>
          <a:p>
            <a:pPr rtl="0"/>
            <a:fld id="{F5B62BC0-7DC4-4569-951D-2BB9475345C6}" type="slidenum">
              <a:rPr lang="nl-NL" noProof="0" smtClean="0"/>
              <a:t>10</a:t>
            </a:fld>
            <a:endParaRPr lang="nl-NL" noProof="0" dirty="0"/>
          </a:p>
        </p:txBody>
      </p:sp>
    </p:spTree>
    <p:extLst>
      <p:ext uri="{BB962C8B-B14F-4D97-AF65-F5344CB8AC3E}">
        <p14:creationId xmlns:p14="http://schemas.microsoft.com/office/powerpoint/2010/main" val="2102901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11</a:t>
            </a:fld>
            <a:endParaRPr lang="nl-NL" noProof="0" dirty="0"/>
          </a:p>
        </p:txBody>
      </p:sp>
    </p:spTree>
    <p:extLst>
      <p:ext uri="{BB962C8B-B14F-4D97-AF65-F5344CB8AC3E}">
        <p14:creationId xmlns:p14="http://schemas.microsoft.com/office/powerpoint/2010/main" val="347597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rtlCol="0"/>
          <a:lstStyle>
            <a:defPPr>
              <a:defRPr lang="nl-NL"/>
            </a:defPPr>
          </a:lstStyle>
          <a:p>
            <a:pPr rtl="0"/>
            <a:endParaRPr lang="nl-NL" dirty="0"/>
          </a:p>
        </p:txBody>
      </p:sp>
      <p:sp>
        <p:nvSpPr>
          <p:cNvPr id="4" name="Tijdelijke aanduiding voor dianummer 3"/>
          <p:cNvSpPr>
            <a:spLocks noGrp="1"/>
          </p:cNvSpPr>
          <p:nvPr>
            <p:ph type="sldNum" sz="quarter" idx="5"/>
          </p:nvPr>
        </p:nvSpPr>
        <p:spPr/>
        <p:txBody>
          <a:bodyPr rtlCol="0"/>
          <a:lstStyle>
            <a:defPPr>
              <a:defRPr lang="nl-NL"/>
            </a:defPPr>
          </a:lstStyle>
          <a:p>
            <a:pPr rtl="0"/>
            <a:fld id="{F5B62BC0-7DC4-4569-951D-2BB9475345C6}" type="slidenum">
              <a:rPr lang="nl-NL" noProof="0" smtClean="0"/>
              <a:t>12</a:t>
            </a:fld>
            <a:endParaRPr lang="nl-NL" noProof="0" dirty="0"/>
          </a:p>
        </p:txBody>
      </p:sp>
    </p:spTree>
    <p:extLst>
      <p:ext uri="{BB962C8B-B14F-4D97-AF65-F5344CB8AC3E}">
        <p14:creationId xmlns:p14="http://schemas.microsoft.com/office/powerpoint/2010/main" val="3289578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bg>
      <p:bgPr>
        <a:solidFill>
          <a:schemeClr val="accent4">
            <a:lumMod val="50000"/>
          </a:schemeClr>
        </a:soli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nl-NL">
                <a:solidFill>
                  <a:schemeClr val="bg1"/>
                </a:solidFill>
              </a:defRPr>
            </a:lvl1pPr>
          </a:lstStyle>
          <a:p>
            <a:pPr rtl="0"/>
            <a:r>
              <a:rPr lang="nl-NL"/>
              <a:t>Klik om foto toe te voegen</a:t>
            </a:r>
          </a:p>
        </p:txBody>
      </p:sp>
      <p:sp>
        <p:nvSpPr>
          <p:cNvPr id="2" name="Titel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1"/>
            </a:solidFill>
          </a:ln>
        </p:spPr>
        <p:txBody>
          <a:bodyPr lIns="914400" tIns="91440" rIns="914400" rtlCol="0" anchor="ctr"/>
          <a:lstStyle>
            <a:lvl1pPr algn="ctr">
              <a:defRPr lang="nl-NL" sz="5400" b="1" cap="all" spc="100" baseline="0">
                <a:solidFill>
                  <a:schemeClr val="accent1"/>
                </a:solidFill>
              </a:defRPr>
            </a:lvl1pPr>
          </a:lstStyle>
          <a:p>
            <a:pPr rtl="0"/>
            <a:r>
              <a:rPr lang="nl-NL"/>
              <a:t>Klik om titel toe te voegen</a:t>
            </a:r>
          </a:p>
        </p:txBody>
      </p:sp>
    </p:spTree>
    <p:extLst>
      <p:ext uri="{BB962C8B-B14F-4D97-AF65-F5344CB8AC3E}">
        <p14:creationId xmlns:p14="http://schemas.microsoft.com/office/powerpoint/2010/main" val="114832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p:bg>
      <p:bgPr>
        <a:solidFill>
          <a:schemeClr val="accent5">
            <a:alpha val="10000"/>
          </a:schemeClr>
        </a:solidFill>
        <a:effectLst/>
      </p:bgPr>
    </p:bg>
    <p:spTree>
      <p:nvGrpSpPr>
        <p:cNvPr id="1" name=""/>
        <p:cNvGrpSpPr/>
        <p:nvPr/>
      </p:nvGrpSpPr>
      <p:grpSpPr>
        <a:xfrm>
          <a:off x="0" y="0"/>
          <a:ext cx="0" cy="0"/>
          <a:chOff x="0" y="0"/>
          <a:chExt cx="0" cy="0"/>
        </a:xfrm>
      </p:grpSpPr>
      <p:sp>
        <p:nvSpPr>
          <p:cNvPr id="11" name="Tijdelijke aanduiding voor afbeelding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rtlCol="0"/>
          <a:lstStyle>
            <a:lvl1pPr marL="0" indent="0" algn="ctr">
              <a:buNone/>
              <a:defRPr lang="nl-NL">
                <a:solidFill>
                  <a:schemeClr val="tx1"/>
                </a:solidFill>
              </a:defRPr>
            </a:lvl1pPr>
          </a:lstStyle>
          <a:p>
            <a:pPr rtl="0"/>
            <a:r>
              <a:rPr lang="nl-NL"/>
              <a:t>Klik om foto toe te voegen</a:t>
            </a:r>
          </a:p>
        </p:txBody>
      </p:sp>
      <p:sp>
        <p:nvSpPr>
          <p:cNvPr id="2" name="Titel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rtlCol="0" anchor="ctr"/>
          <a:lstStyle>
            <a:lvl1pPr algn="ctr">
              <a:defRPr lang="nl-NL" sz="2400" cap="all" spc="100" baseline="0">
                <a:solidFill>
                  <a:schemeClr val="bg1"/>
                </a:solidFill>
              </a:defRPr>
            </a:lvl1pPr>
          </a:lstStyle>
          <a:p>
            <a:pPr rtl="0"/>
            <a:r>
              <a:rPr lang="nl-NL"/>
              <a:t>Titel toevoegen</a:t>
            </a:r>
          </a:p>
        </p:txBody>
      </p:sp>
      <p:sp>
        <p:nvSpPr>
          <p:cNvPr id="12" name="Tijdelijke aanduiding voor tekst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rtlCol="0">
            <a:noAutofit/>
          </a:bodyPr>
          <a:lstStyle>
            <a:lvl1pPr marL="0" indent="0">
              <a:buNone/>
              <a:defRPr lang="nl-NL">
                <a:noFill/>
              </a:defRPr>
            </a:lvl1pPr>
          </a:lstStyle>
          <a:p>
            <a:pPr lvl="0" rtl="0"/>
            <a:r>
              <a:rPr lang="nl-NL"/>
              <a:t>Leeg</a:t>
            </a:r>
          </a:p>
        </p:txBody>
      </p:sp>
      <p:sp>
        <p:nvSpPr>
          <p:cNvPr id="6" name="Tijdelijke aanduiding voor tekst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rtlCol="0" anchor="ctr"/>
          <a:lstStyle>
            <a:lvl1pPr marL="0" indent="0">
              <a:lnSpc>
                <a:spcPct val="125000"/>
              </a:lnSpc>
              <a:spcBef>
                <a:spcPts val="0"/>
              </a:spcBef>
              <a:spcAft>
                <a:spcPts val="600"/>
              </a:spcAft>
              <a:buNone/>
              <a:defRPr lang="nl-NL" sz="1800" spc="100" baseline="0"/>
            </a:lvl1pPr>
            <a:lvl2pPr marL="457200" indent="0">
              <a:lnSpc>
                <a:spcPct val="125000"/>
              </a:lnSpc>
              <a:spcBef>
                <a:spcPts val="0"/>
              </a:spcBef>
              <a:spcAft>
                <a:spcPts val="600"/>
              </a:spcAft>
              <a:buNone/>
              <a:defRPr lang="nl-NL" sz="1800" spc="100" baseline="0"/>
            </a:lvl2pPr>
            <a:lvl3pPr marL="914400" indent="0">
              <a:lnSpc>
                <a:spcPct val="125000"/>
              </a:lnSpc>
              <a:spcBef>
                <a:spcPts val="0"/>
              </a:spcBef>
              <a:spcAft>
                <a:spcPts val="600"/>
              </a:spcAft>
              <a:buNone/>
              <a:defRPr lang="nl-NL" sz="1800" spc="100" baseline="0"/>
            </a:lvl3pPr>
            <a:lvl4pPr marL="1371600" indent="0">
              <a:lnSpc>
                <a:spcPct val="125000"/>
              </a:lnSpc>
              <a:spcBef>
                <a:spcPts val="0"/>
              </a:spcBef>
              <a:spcAft>
                <a:spcPts val="600"/>
              </a:spcAft>
              <a:buNone/>
              <a:defRPr lang="nl-NL" sz="1800" spc="100" baseline="0"/>
            </a:lvl4pPr>
            <a:lvl5pPr marL="1828800" indent="0">
              <a:lnSpc>
                <a:spcPct val="125000"/>
              </a:lnSpc>
              <a:spcBef>
                <a:spcPts val="0"/>
              </a:spcBef>
              <a:spcAft>
                <a:spcPts val="600"/>
              </a:spcAft>
              <a:buNone/>
              <a:defRPr lang="nl-NL" sz="1800" spc="100" baseline="0"/>
            </a:lvl5pPr>
          </a:lstStyle>
          <a:p>
            <a:pPr lvl="0" rtl="0"/>
            <a:r>
              <a:rPr lang="nl-NL"/>
              <a:t>Klik om tekst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8" name="Tijdelijke aanduiding voor datum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lang="nl-NL" sz="1200" spc="100" baseline="0">
                <a:solidFill>
                  <a:schemeClr val="bg1"/>
                </a:solidFill>
                <a:effectLst>
                  <a:outerShdw blurRad="38100" dist="38100" dir="2700000" algn="tl">
                    <a:srgbClr val="000000">
                      <a:alpha val="43137"/>
                    </a:srgbClr>
                  </a:outerShdw>
                </a:effectLst>
              </a:defRPr>
            </a:lvl1pPr>
          </a:lstStyle>
          <a:p>
            <a:pPr rtl="0"/>
            <a:r>
              <a:rPr lang="nl-NL"/>
              <a:t>20XX</a:t>
            </a:r>
          </a:p>
        </p:txBody>
      </p:sp>
      <p:sp>
        <p:nvSpPr>
          <p:cNvPr id="9" name="Tijdelijke aanduiding voor voettekst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effectLst/>
                <a:latin typeface="+mj-lt"/>
              </a:defRPr>
            </a:lvl1pPr>
          </a:lstStyle>
          <a:p>
            <a:pPr rtl="0"/>
            <a:r>
              <a:rPr lang="nl-NL"/>
              <a:t>Verkooppresentatie</a:t>
            </a:r>
          </a:p>
        </p:txBody>
      </p:sp>
      <p:sp>
        <p:nvSpPr>
          <p:cNvPr id="10" name="Tijdelijke aanduiding voor dianumm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00423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delerdia 2">
    <p:bg>
      <p:bgPr>
        <a:solidFill>
          <a:schemeClr val="accent4">
            <a:lumMod val="50000"/>
          </a:schemeClr>
        </a:soli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rtlCol="0"/>
          <a:lstStyle>
            <a:lvl1pPr marL="0" indent="0" algn="ctr">
              <a:buNone/>
              <a:defRPr lang="nl-NL">
                <a:solidFill>
                  <a:schemeClr val="bg1"/>
                </a:solidFill>
              </a:defRPr>
            </a:lvl1pPr>
          </a:lstStyle>
          <a:p>
            <a:pPr rtl="0"/>
            <a:r>
              <a:rPr lang="nl-NL"/>
              <a:t>Klik om foto toe te voegen</a:t>
            </a:r>
          </a:p>
        </p:txBody>
      </p:sp>
      <p:sp>
        <p:nvSpPr>
          <p:cNvPr id="2" name="Titel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rtlCol="0" anchor="ctr"/>
          <a:lstStyle>
            <a:lvl1pPr algn="ctr">
              <a:defRPr lang="nl-NL" sz="5400" b="1" cap="all" spc="100" baseline="0">
                <a:solidFill>
                  <a:schemeClr val="accent5"/>
                </a:solidFill>
              </a:defRPr>
            </a:lvl1pPr>
          </a:lstStyle>
          <a:p>
            <a:pPr rtl="0"/>
            <a:r>
              <a:rPr lang="nl-NL"/>
              <a:t>Klik om titel toe te voegen</a:t>
            </a:r>
          </a:p>
        </p:txBody>
      </p:sp>
    </p:spTree>
    <p:extLst>
      <p:ext uri="{BB962C8B-B14F-4D97-AF65-F5344CB8AC3E}">
        <p14:creationId xmlns:p14="http://schemas.microsoft.com/office/powerpoint/2010/main" val="173712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etitel">
    <p:bg>
      <p:bgPr>
        <a:solidFill>
          <a:schemeClr val="accent5">
            <a:alpha val="10000"/>
          </a:schemeClr>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rtlCol="0" anchor="ctr"/>
          <a:lstStyle>
            <a:lvl1pPr algn="ctr">
              <a:defRPr lang="nl-NL" sz="2400" cap="all" spc="100" baseline="0">
                <a:solidFill>
                  <a:schemeClr val="accent4">
                    <a:lumMod val="50000"/>
                  </a:schemeClr>
                </a:solidFill>
              </a:defRPr>
            </a:lvl1pPr>
          </a:lstStyle>
          <a:p>
            <a:pPr rtl="0"/>
            <a:r>
              <a:rPr lang="nl-NL"/>
              <a:t>Titel toevoegen</a:t>
            </a:r>
          </a:p>
        </p:txBody>
      </p:sp>
      <p:sp>
        <p:nvSpPr>
          <p:cNvPr id="9" name="Tijdelijke aanduiding voor afbeelding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rtlCol="0"/>
          <a:lstStyle>
            <a:lvl1pPr marL="0" indent="0" algn="ctr">
              <a:buNone/>
              <a:defRPr lang="nl-NL"/>
            </a:lvl1pPr>
          </a:lstStyle>
          <a:p>
            <a:pPr rtl="0"/>
            <a:r>
              <a:rPr lang="nl-NL"/>
              <a:t>Klik om foto toe te voegen</a:t>
            </a:r>
          </a:p>
        </p:txBody>
      </p:sp>
      <p:sp>
        <p:nvSpPr>
          <p:cNvPr id="15" name="Tijdelijke aanduiding voor datum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nl-NL"/>
            </a:lvl1pPr>
          </a:lstStyle>
          <a:p>
            <a:pPr rtl="0"/>
            <a:r>
              <a:rPr lang="nl-NL"/>
              <a:t>20XX</a:t>
            </a:r>
          </a:p>
        </p:txBody>
      </p:sp>
      <p:sp>
        <p:nvSpPr>
          <p:cNvPr id="12" name="Tijdelijke aanduiding voor voettekst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nl-NL" sz="1200" b="1" i="0" cap="all" spc="100" baseline="0">
                <a:solidFill>
                  <a:schemeClr val="bg1"/>
                </a:solidFill>
                <a:effectLst>
                  <a:outerShdw blurRad="38100" dist="38100" dir="2700000" algn="tl">
                    <a:srgbClr val="000000">
                      <a:alpha val="43137"/>
                    </a:srgbClr>
                  </a:outerShdw>
                </a:effectLst>
                <a:latin typeface="+mj-lt"/>
              </a:defRPr>
            </a:lvl1pPr>
          </a:lstStyle>
          <a:p>
            <a:pPr rtl="0"/>
            <a:r>
              <a:rPr lang="nl-NL"/>
              <a:t>Verkooppresentatie</a:t>
            </a:r>
          </a:p>
        </p:txBody>
      </p:sp>
      <p:sp>
        <p:nvSpPr>
          <p:cNvPr id="13" name="Tijdelijke aanduiding voor dianumm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nl-NL"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67133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bleem">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rtlCol="0" anchor="ctr"/>
          <a:lstStyle>
            <a:lvl1pPr algn="ctr">
              <a:defRPr lang="nl-NL" sz="2400" cap="all" spc="100" baseline="0">
                <a:solidFill>
                  <a:schemeClr val="bg1"/>
                </a:solidFill>
              </a:defRPr>
            </a:lvl1pPr>
          </a:lstStyle>
          <a:p>
            <a:pPr rtl="0"/>
            <a:r>
              <a:rPr lang="nl-NL"/>
              <a:t>Titel</a:t>
            </a:r>
          </a:p>
        </p:txBody>
      </p:sp>
      <p:sp>
        <p:nvSpPr>
          <p:cNvPr id="6" name="Tijdelijke aanduiding voor inhoud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rtlCol="0" anchor="ctr"/>
          <a:lstStyle>
            <a:lvl1pPr marL="283464" indent="-283464">
              <a:lnSpc>
                <a:spcPct val="125000"/>
              </a:lnSpc>
              <a:spcBef>
                <a:spcPts val="0"/>
              </a:spcBef>
              <a:spcAft>
                <a:spcPts val="600"/>
              </a:spcAft>
              <a:defRPr lang="nl-NL" sz="1800"/>
            </a:lvl1pPr>
            <a:lvl2pPr marL="731520" indent="-283464">
              <a:lnSpc>
                <a:spcPct val="125000"/>
              </a:lnSpc>
              <a:spcBef>
                <a:spcPts val="0"/>
              </a:spcBef>
              <a:spcAft>
                <a:spcPts val="600"/>
              </a:spcAft>
              <a:defRPr lang="nl-NL" sz="1800"/>
            </a:lvl2pPr>
            <a:lvl3pPr marL="1097280" indent="-283464">
              <a:lnSpc>
                <a:spcPct val="125000"/>
              </a:lnSpc>
              <a:spcBef>
                <a:spcPts val="0"/>
              </a:spcBef>
              <a:spcAft>
                <a:spcPts val="600"/>
              </a:spcAft>
              <a:defRPr lang="nl-NL" sz="1800"/>
            </a:lvl3pPr>
            <a:lvl4pPr marL="1463040" indent="-283464">
              <a:lnSpc>
                <a:spcPct val="125000"/>
              </a:lnSpc>
              <a:spcBef>
                <a:spcPts val="0"/>
              </a:spcBef>
              <a:spcAft>
                <a:spcPts val="600"/>
              </a:spcAft>
              <a:defRPr lang="nl-NL" sz="1800"/>
            </a:lvl4pPr>
            <a:lvl5pPr marL="1828800" indent="-283464">
              <a:lnSpc>
                <a:spcPct val="125000"/>
              </a:lnSpc>
              <a:spcBef>
                <a:spcPts val="0"/>
              </a:spcBef>
              <a:spcAft>
                <a:spcPts val="600"/>
              </a:spcAft>
              <a:defRPr lang="nl-NL" sz="180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16" name="Tijdelijke aanduiding voor datum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17" name="Tijdelijke aanduiding voor voettekst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18" name="Tijdelijke aanduiding voor dianumm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347649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afbeelding">
    <p:bg>
      <p:bgPr>
        <a:solidFill>
          <a:schemeClr val="accent5">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rtlCol="0" anchor="ctr"/>
          <a:lstStyle>
            <a:lvl1pPr algn="ctr">
              <a:defRPr lang="nl-NL" sz="2400" cap="all" spc="100" baseline="0">
                <a:solidFill>
                  <a:schemeClr val="accent4">
                    <a:lumMod val="50000"/>
                  </a:schemeClr>
                </a:solidFill>
              </a:defRPr>
            </a:lvl1pPr>
          </a:lstStyle>
          <a:p>
            <a:pPr rtl="0"/>
            <a:r>
              <a:rPr lang="nl-NL"/>
              <a:t>Titel toevoegen</a:t>
            </a:r>
          </a:p>
        </p:txBody>
      </p:sp>
      <p:sp>
        <p:nvSpPr>
          <p:cNvPr id="9" name="Tijdelijke aanduiding voor afbeelding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rtlCol="0"/>
          <a:lstStyle>
            <a:lvl1pPr marL="0" indent="0" algn="ctr">
              <a:buNone/>
              <a:defRPr lang="nl-NL"/>
            </a:lvl1pPr>
          </a:lstStyle>
          <a:p>
            <a:pPr rtl="0"/>
            <a:r>
              <a:rPr lang="nl-NL"/>
              <a:t>Klik om foto toe te voegen</a:t>
            </a:r>
          </a:p>
        </p:txBody>
      </p:sp>
      <p:sp>
        <p:nvSpPr>
          <p:cNvPr id="7" name="Tijdelijke aanduiding voor tekst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rtlCol="0" anchor="t"/>
          <a:lstStyle>
            <a:lvl1pPr marL="0" indent="0" algn="ctr">
              <a:lnSpc>
                <a:spcPct val="80000"/>
              </a:lnSpc>
              <a:spcBef>
                <a:spcPts val="0"/>
              </a:spcBef>
              <a:buNone/>
              <a:defRPr lang="nl-NL" sz="1800" b="1" cap="all" spc="100" baseline="0">
                <a:solidFill>
                  <a:schemeClr val="accent4">
                    <a:lumMod val="50000"/>
                  </a:schemeClr>
                </a:solidFill>
                <a:latin typeface="+mn-lt"/>
              </a:defRPr>
            </a:lvl1pPr>
          </a:lstStyle>
          <a:p>
            <a:pPr lvl="0" rtl="0"/>
            <a:r>
              <a:rPr lang="nl-NL"/>
              <a:t>Klik om tekst toe te voegen</a:t>
            </a:r>
          </a:p>
        </p:txBody>
      </p:sp>
      <p:sp>
        <p:nvSpPr>
          <p:cNvPr id="15" name="Tijdelijke aanduiding voor datum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rtlCol="0"/>
          <a:lstStyle>
            <a:lvl1pPr>
              <a:defRPr lang="nl-NL"/>
            </a:lvl1pPr>
          </a:lstStyle>
          <a:p>
            <a:pPr rtl="0"/>
            <a:r>
              <a:rPr lang="nl-NL"/>
              <a:t>20XX</a:t>
            </a:r>
          </a:p>
        </p:txBody>
      </p:sp>
      <p:sp>
        <p:nvSpPr>
          <p:cNvPr id="12" name="Tijdelijke aanduiding voor voettekst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lang="nl-NL" sz="1200" b="1" i="0" cap="all" spc="100" baseline="0">
                <a:solidFill>
                  <a:schemeClr val="bg1"/>
                </a:solidFill>
                <a:effectLst>
                  <a:outerShdw blurRad="38100" dist="38100" dir="2700000" algn="tl">
                    <a:srgbClr val="000000">
                      <a:alpha val="43137"/>
                    </a:srgbClr>
                  </a:outerShdw>
                </a:effectLst>
                <a:latin typeface="+mj-lt"/>
              </a:defRPr>
            </a:lvl1pPr>
          </a:lstStyle>
          <a:p>
            <a:pPr rtl="0"/>
            <a:r>
              <a:rPr lang="nl-NL"/>
              <a:t>Verkooppresentatie</a:t>
            </a:r>
          </a:p>
        </p:txBody>
      </p:sp>
      <p:sp>
        <p:nvSpPr>
          <p:cNvPr id="13" name="Tijdelijke aanduiding voor dianumm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lang="nl-NL"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001912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loss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rtlCol="0" anchor="ctr"/>
          <a:lstStyle>
            <a:lvl1pPr algn="ctr">
              <a:defRPr lang="nl-NL" sz="2400" cap="all" spc="100" baseline="0">
                <a:solidFill>
                  <a:schemeClr val="accent2"/>
                </a:solidFill>
              </a:defRPr>
            </a:lvl1pPr>
          </a:lstStyle>
          <a:p>
            <a:pPr rtl="0"/>
            <a:r>
              <a:rPr lang="nl-NL"/>
              <a:t>Titel</a:t>
            </a:r>
          </a:p>
        </p:txBody>
      </p:sp>
      <p:sp>
        <p:nvSpPr>
          <p:cNvPr id="9" name="Tijdelijke aanduiding voor afbeelding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rtlCol="0"/>
          <a:lstStyle>
            <a:lvl1pPr marL="0" indent="0" algn="ctr">
              <a:buNone/>
              <a:defRPr lang="nl-NL" sz="2000"/>
            </a:lvl1pPr>
          </a:lstStyle>
          <a:p>
            <a:pPr rtl="0"/>
            <a:r>
              <a:rPr lang="nl-NL"/>
              <a:t>Klik om foto toe te voegen</a:t>
            </a:r>
          </a:p>
        </p:txBody>
      </p:sp>
      <p:sp>
        <p:nvSpPr>
          <p:cNvPr id="6" name="Tijdelijke aanduiding voor inhoud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rtlCol="0"/>
          <a:lstStyle>
            <a:lvl1pPr marL="0" indent="0">
              <a:lnSpc>
                <a:spcPct val="125000"/>
              </a:lnSpc>
              <a:spcBef>
                <a:spcPts val="0"/>
              </a:spcBef>
              <a:spcAft>
                <a:spcPts val="600"/>
              </a:spcAft>
              <a:buNone/>
              <a:defRPr lang="nl-NL" sz="1800" spc="100" baseline="0"/>
            </a:lvl1pPr>
            <a:lvl2pPr marL="283464" indent="-283464">
              <a:lnSpc>
                <a:spcPct val="125000"/>
              </a:lnSpc>
              <a:spcBef>
                <a:spcPts val="0"/>
              </a:spcBef>
              <a:spcAft>
                <a:spcPts val="600"/>
              </a:spcAft>
              <a:defRPr lang="nl-NL" sz="1800" spc="100" baseline="0"/>
            </a:lvl2pPr>
            <a:lvl3pPr marL="685800" indent="-283464">
              <a:lnSpc>
                <a:spcPct val="125000"/>
              </a:lnSpc>
              <a:spcBef>
                <a:spcPts val="0"/>
              </a:spcBef>
              <a:spcAft>
                <a:spcPts val="600"/>
              </a:spcAft>
              <a:defRPr lang="nl-NL" sz="1800" spc="100" baseline="0"/>
            </a:lvl3pPr>
            <a:lvl4pPr marL="1143000" indent="-283464">
              <a:lnSpc>
                <a:spcPct val="125000"/>
              </a:lnSpc>
              <a:spcBef>
                <a:spcPts val="0"/>
              </a:spcBef>
              <a:spcAft>
                <a:spcPts val="600"/>
              </a:spcAft>
              <a:defRPr lang="nl-NL" sz="1800" spc="100" baseline="0"/>
            </a:lvl4pPr>
            <a:lvl5pPr marL="1600200" indent="-283464">
              <a:lnSpc>
                <a:spcPct val="125000"/>
              </a:lnSpc>
              <a:spcBef>
                <a:spcPts val="0"/>
              </a:spcBef>
              <a:spcAft>
                <a:spcPts val="600"/>
              </a:spcAft>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7" name="Tijdelijke aanduiding voor inhoud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rtlCol="0"/>
          <a:lstStyle>
            <a:lvl1pPr marL="0" indent="0">
              <a:lnSpc>
                <a:spcPct val="125000"/>
              </a:lnSpc>
              <a:spcBef>
                <a:spcPts val="0"/>
              </a:spcBef>
              <a:spcAft>
                <a:spcPts val="600"/>
              </a:spcAft>
              <a:buNone/>
              <a:defRPr lang="nl-NL" sz="1800" spc="100" baseline="0"/>
            </a:lvl1pPr>
            <a:lvl2pPr marL="283464" indent="-283464">
              <a:lnSpc>
                <a:spcPct val="125000"/>
              </a:lnSpc>
              <a:spcBef>
                <a:spcPts val="0"/>
              </a:spcBef>
              <a:spcAft>
                <a:spcPts val="600"/>
              </a:spcAft>
              <a:defRPr lang="nl-NL" sz="1800" spc="100" baseline="0"/>
            </a:lvl2pPr>
            <a:lvl3pPr marL="685800" indent="-283464">
              <a:lnSpc>
                <a:spcPct val="125000"/>
              </a:lnSpc>
              <a:spcBef>
                <a:spcPts val="0"/>
              </a:spcBef>
              <a:spcAft>
                <a:spcPts val="600"/>
              </a:spcAft>
              <a:defRPr lang="nl-NL" sz="1800" spc="100" baseline="0"/>
            </a:lvl3pPr>
            <a:lvl4pPr marL="1143000" indent="-283464">
              <a:lnSpc>
                <a:spcPct val="125000"/>
              </a:lnSpc>
              <a:spcBef>
                <a:spcPts val="0"/>
              </a:spcBef>
              <a:spcAft>
                <a:spcPts val="600"/>
              </a:spcAft>
              <a:defRPr lang="nl-NL" sz="1800" spc="100" baseline="0"/>
            </a:lvl4pPr>
            <a:lvl5pPr marL="1600200" indent="-283464">
              <a:lnSpc>
                <a:spcPct val="125000"/>
              </a:lnSpc>
              <a:spcBef>
                <a:spcPts val="0"/>
              </a:spcBef>
              <a:spcAft>
                <a:spcPts val="600"/>
              </a:spcAft>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30" name="Tijdelijke aanduiding voor datum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1"/>
                </a:solidFill>
                <a:effectLst>
                  <a:outerShdw blurRad="38100" dist="38100" dir="2700000" algn="tl">
                    <a:srgbClr val="000000">
                      <a:alpha val="43137"/>
                    </a:srgbClr>
                  </a:outerShdw>
                </a:effectLst>
              </a:defRPr>
            </a:lvl1pPr>
          </a:lstStyle>
          <a:p>
            <a:pPr rtl="0"/>
            <a:r>
              <a:rPr lang="nl-NL"/>
              <a:t>20XX</a:t>
            </a:r>
          </a:p>
        </p:txBody>
      </p:sp>
      <p:sp>
        <p:nvSpPr>
          <p:cNvPr id="31" name="Tijdelijke aanduiding voor voettekst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32" name="Tijdelijke aanduiding voor dianumm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103120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ductoverzicht:">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rtlCol="0" anchor="b"/>
          <a:lstStyle>
            <a:lvl1pPr algn="ctr">
              <a:defRPr lang="nl-NL" sz="2400" cap="all" spc="100" baseline="0">
                <a:solidFill>
                  <a:schemeClr val="tx2">
                    <a:lumMod val="75000"/>
                  </a:schemeClr>
                </a:solidFill>
              </a:defRPr>
            </a:lvl1pPr>
          </a:lstStyle>
          <a:p>
            <a:pPr rtl="0"/>
            <a:r>
              <a:rPr lang="nl-NL"/>
              <a:t>Klik om titel toe te voegen</a:t>
            </a:r>
          </a:p>
        </p:txBody>
      </p:sp>
      <p:sp>
        <p:nvSpPr>
          <p:cNvPr id="8" name="Tijdelijke aanduiding voor inhoud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rtlCol="0"/>
          <a:lstStyle>
            <a:lvl1pPr marL="347472" indent="-347472">
              <a:lnSpc>
                <a:spcPct val="125000"/>
              </a:lnSpc>
              <a:spcBef>
                <a:spcPts val="0"/>
              </a:spcBef>
              <a:spcAft>
                <a:spcPts val="600"/>
              </a:spcAft>
              <a:buFont typeface="+mj-lt"/>
              <a:buAutoNum type="arabicPeriod"/>
              <a:defRPr lang="nl-NL" sz="1800" spc="100" baseline="0"/>
            </a:lvl1pPr>
            <a:lvl2pPr marL="685800" indent="-347472">
              <a:lnSpc>
                <a:spcPct val="125000"/>
              </a:lnSpc>
              <a:spcBef>
                <a:spcPts val="0"/>
              </a:spcBef>
              <a:spcAft>
                <a:spcPts val="600"/>
              </a:spcAft>
              <a:buFont typeface="+mj-lt"/>
              <a:buAutoNum type="alphaLcPeriod"/>
              <a:defRPr lang="nl-NL" sz="1600" spc="100" baseline="0"/>
            </a:lvl2pPr>
            <a:lvl3pPr marL="1143000" indent="-347472">
              <a:lnSpc>
                <a:spcPct val="125000"/>
              </a:lnSpc>
              <a:spcBef>
                <a:spcPts val="0"/>
              </a:spcBef>
              <a:spcAft>
                <a:spcPts val="600"/>
              </a:spcAft>
              <a:buFont typeface="+mj-lt"/>
              <a:buAutoNum type="arabicParenR"/>
              <a:defRPr lang="nl-NL" sz="1400" spc="100" baseline="0"/>
            </a:lvl3pPr>
            <a:lvl4pPr marL="1600200" indent="-347472">
              <a:lnSpc>
                <a:spcPct val="125000"/>
              </a:lnSpc>
              <a:spcBef>
                <a:spcPts val="0"/>
              </a:spcBef>
              <a:spcAft>
                <a:spcPts val="600"/>
              </a:spcAft>
              <a:buFont typeface="+mj-lt"/>
              <a:buAutoNum type="alphaLcParenR"/>
              <a:defRPr lang="nl-NL" sz="1200" spc="100" baseline="0"/>
            </a:lvl4pPr>
            <a:lvl5pPr marL="2057400" indent="-347472">
              <a:lnSpc>
                <a:spcPct val="125000"/>
              </a:lnSpc>
              <a:spcBef>
                <a:spcPts val="0"/>
              </a:spcBef>
              <a:spcAft>
                <a:spcPts val="600"/>
              </a:spcAft>
              <a:buFont typeface="+mj-lt"/>
              <a:buAutoNum type="romanLcPeriod"/>
              <a:defRPr lang="nl-NL" sz="12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9" name="Tijdelijke aanduiding voor inhoud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rtlCol="0"/>
          <a:lstStyle>
            <a:lvl1pPr marL="0" indent="0">
              <a:lnSpc>
                <a:spcPct val="125000"/>
              </a:lnSpc>
              <a:spcBef>
                <a:spcPts val="0"/>
              </a:spcBef>
              <a:spcAft>
                <a:spcPts val="600"/>
              </a:spcAft>
              <a:buFont typeface="+mj-lt"/>
              <a:buNone/>
              <a:defRPr lang="nl-NL" sz="1800" spc="100" baseline="0"/>
            </a:lvl1pPr>
            <a:lvl2pPr marL="285750" indent="-285750">
              <a:lnSpc>
                <a:spcPct val="125000"/>
              </a:lnSpc>
              <a:spcBef>
                <a:spcPts val="0"/>
              </a:spcBef>
              <a:spcAft>
                <a:spcPts val="600"/>
              </a:spcAft>
              <a:buFont typeface="Arial" panose="020B0604020202020204" pitchFamily="34" charset="0"/>
              <a:buChar char="•"/>
              <a:defRPr lang="nl-NL" sz="1800" spc="100" baseline="0"/>
            </a:lvl2pPr>
            <a:lvl3pPr marL="685800" indent="-285750">
              <a:lnSpc>
                <a:spcPct val="125000"/>
              </a:lnSpc>
              <a:spcBef>
                <a:spcPts val="0"/>
              </a:spcBef>
              <a:spcAft>
                <a:spcPts val="600"/>
              </a:spcAft>
              <a:buFont typeface="Arial" panose="020B0604020202020204" pitchFamily="34" charset="0"/>
              <a:buChar char="•"/>
              <a:defRPr lang="nl-NL" sz="1800" spc="100" baseline="0"/>
            </a:lvl3pPr>
            <a:lvl4pPr marL="1143000" indent="-285750">
              <a:lnSpc>
                <a:spcPct val="125000"/>
              </a:lnSpc>
              <a:spcBef>
                <a:spcPts val="0"/>
              </a:spcBef>
              <a:spcAft>
                <a:spcPts val="600"/>
              </a:spcAft>
              <a:buFont typeface="Arial" panose="020B0604020202020204" pitchFamily="34" charset="0"/>
              <a:buChar char="•"/>
              <a:defRPr lang="nl-NL" sz="1800" spc="100" baseline="0"/>
            </a:lvl4pPr>
            <a:lvl5pPr marL="1600200" indent="-285750">
              <a:lnSpc>
                <a:spcPct val="125000"/>
              </a:lnSpc>
              <a:spcBef>
                <a:spcPts val="0"/>
              </a:spcBef>
              <a:spcAft>
                <a:spcPts val="600"/>
              </a:spcAft>
              <a:buFont typeface="Arial" panose="020B0604020202020204" pitchFamily="34" charset="0"/>
              <a:buChar char="•"/>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40" name="Tijdelijke aanduiding voor datum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41" name="Tijdelijke aanduiding voor voettekst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42" name="Tijdelijke aanduiding voor dianumm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414765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 ons">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rtlCol="0" anchor="ctr"/>
          <a:lstStyle>
            <a:lvl1pPr algn="ctr">
              <a:lnSpc>
                <a:spcPct val="100000"/>
              </a:lnSpc>
              <a:defRPr lang="nl-NL" sz="2400" cap="all" spc="100" baseline="0">
                <a:solidFill>
                  <a:schemeClr val="accent2"/>
                </a:solidFill>
              </a:defRPr>
            </a:lvl1pPr>
          </a:lstStyle>
          <a:p>
            <a:pPr rtl="0"/>
            <a:r>
              <a:rPr lang="nl-NL"/>
              <a:t>titel</a:t>
            </a:r>
          </a:p>
        </p:txBody>
      </p:sp>
      <p:sp>
        <p:nvSpPr>
          <p:cNvPr id="10" name="Tijdelijke aanduiding voor tekst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rtlCol="0" anchor="t"/>
          <a:lstStyle>
            <a:lvl1pPr marL="0" indent="0" algn="l">
              <a:lnSpc>
                <a:spcPct val="125000"/>
              </a:lnSpc>
              <a:spcBef>
                <a:spcPts val="0"/>
              </a:spcBef>
              <a:spcAft>
                <a:spcPts val="600"/>
              </a:spcAft>
              <a:buNone/>
              <a:defRPr lang="nl-NL" sz="1800" cap="none" spc="100" baseline="0">
                <a:solidFill>
                  <a:schemeClr val="tx1"/>
                </a:solidFill>
                <a:latin typeface="+mn-lt"/>
              </a:defRPr>
            </a:lvl1pPr>
          </a:lstStyle>
          <a:p>
            <a:pPr lvl="0" rtl="0"/>
            <a:r>
              <a:rPr lang="nl-NL"/>
              <a:t>Klik om tekst toe te voegen</a:t>
            </a:r>
          </a:p>
        </p:txBody>
      </p:sp>
      <p:sp>
        <p:nvSpPr>
          <p:cNvPr id="8" name="Tijdelijke aanduiding voor afbeelding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rtlCol="0"/>
          <a:lstStyle>
            <a:lvl1pPr marL="0" indent="0" algn="ctr">
              <a:buNone/>
              <a:defRPr lang="nl-NL"/>
            </a:lvl1pPr>
          </a:lstStyle>
          <a:p>
            <a:pPr rtl="0"/>
            <a:r>
              <a:rPr lang="nl-NL"/>
              <a:t>Klik om foto toe te voegen</a:t>
            </a:r>
          </a:p>
        </p:txBody>
      </p:sp>
      <p:sp>
        <p:nvSpPr>
          <p:cNvPr id="11" name="Tijdelijke aanduiding voor datum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1"/>
                </a:solidFill>
                <a:effectLst>
                  <a:outerShdw blurRad="38100" dist="38100" dir="2700000" algn="tl">
                    <a:srgbClr val="000000">
                      <a:alpha val="43137"/>
                    </a:srgbClr>
                  </a:outerShdw>
                </a:effectLst>
              </a:defRPr>
            </a:lvl1pPr>
          </a:lstStyle>
          <a:p>
            <a:pPr rtl="0"/>
            <a:r>
              <a:rPr lang="nl-NL"/>
              <a:t>20XX</a:t>
            </a:r>
          </a:p>
        </p:txBody>
      </p:sp>
      <p:sp>
        <p:nvSpPr>
          <p:cNvPr id="12" name="Tijdelijke aanduiding voor voettekst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1"/>
                </a:solidFill>
                <a:effectLst>
                  <a:outerShdw blurRad="38100" dist="38100" dir="2700000" algn="tl">
                    <a:srgbClr val="000000">
                      <a:alpha val="43137"/>
                    </a:srgbClr>
                  </a:outerShdw>
                </a:effectLst>
                <a:latin typeface="+mj-lt"/>
              </a:defRPr>
            </a:lvl1pPr>
          </a:lstStyle>
          <a:p>
            <a:pPr rtl="0"/>
            <a:r>
              <a:rPr lang="nl-NL"/>
              <a:t>Verkooppresentatie</a:t>
            </a:r>
          </a:p>
        </p:txBody>
      </p:sp>
      <p:sp>
        <p:nvSpPr>
          <p:cNvPr id="13" name="Tijdelijke aanduiding voor dianumm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169121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nanciën">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CE5E8994-67B0-7A02-C300-3232691564F0}"/>
              </a:ext>
              <a:ext uri="{C183D7F6-B498-43B3-948B-1728B52AA6E4}">
                <adec:decorative xmlns:adec="http://schemas.microsoft.com/office/drawing/2017/decorative" val="1"/>
              </a:ext>
            </a:extLst>
          </p:cNvPr>
          <p:cNvSpPr/>
          <p:nvPr userDrawn="1"/>
        </p:nvSpPr>
        <p:spPr>
          <a:xfrm>
            <a:off x="4532671" y="0"/>
            <a:ext cx="7659329" cy="6858000"/>
          </a:xfrm>
          <a:prstGeom prst="rect">
            <a:avLst/>
          </a:prstGeom>
          <a:solidFill>
            <a:schemeClr val="accent2">
              <a:lumMod val="40000"/>
              <a:lumOff val="6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2" name="Titel 1">
            <a:extLst>
              <a:ext uri="{FF2B5EF4-FFF2-40B4-BE49-F238E27FC236}">
                <a16:creationId xmlns:a16="http://schemas.microsoft.com/office/drawing/2014/main" id="{7DD96D4A-16D3-4C35-A383-2DF039D54CF4}"/>
              </a:ext>
            </a:extLst>
          </p:cNvPr>
          <p:cNvSpPr>
            <a:spLocks noGrp="1"/>
          </p:cNvSpPr>
          <p:nvPr>
            <p:ph type="title" hasCustomPrompt="1"/>
          </p:nvPr>
        </p:nvSpPr>
        <p:spPr>
          <a:xfrm>
            <a:off x="933791" y="787869"/>
            <a:ext cx="2743200" cy="2142144"/>
          </a:xfrm>
          <a:prstGeom prst="rect">
            <a:avLst/>
          </a:prstGeom>
          <a:ln w="28575">
            <a:solidFill>
              <a:schemeClr val="accent2"/>
            </a:solidFill>
          </a:ln>
        </p:spPr>
        <p:txBody>
          <a:bodyPr rtlCol="0" anchor="ctr"/>
          <a:lstStyle>
            <a:lvl1pPr algn="ctr">
              <a:lnSpc>
                <a:spcPct val="100000"/>
              </a:lnSpc>
              <a:defRPr lang="nl-NL" sz="2400" cap="all" spc="100" baseline="0">
                <a:solidFill>
                  <a:schemeClr val="accent2"/>
                </a:solidFill>
              </a:defRPr>
            </a:lvl1pPr>
          </a:lstStyle>
          <a:p>
            <a:pPr rtl="0"/>
            <a:r>
              <a:rPr lang="nl-NL"/>
              <a:t>Klik om titel toe te voegen</a:t>
            </a:r>
          </a:p>
        </p:txBody>
      </p:sp>
      <p:sp>
        <p:nvSpPr>
          <p:cNvPr id="12" name="Tijdelijke aanduiding voor tekst 11">
            <a:extLst>
              <a:ext uri="{FF2B5EF4-FFF2-40B4-BE49-F238E27FC236}">
                <a16:creationId xmlns:a16="http://schemas.microsoft.com/office/drawing/2014/main" id="{2EA6B5C4-24E3-C021-071B-DFF6C6CC497B}"/>
              </a:ext>
            </a:extLst>
          </p:cNvPr>
          <p:cNvSpPr>
            <a:spLocks noGrp="1"/>
          </p:cNvSpPr>
          <p:nvPr>
            <p:ph type="body" sz="quarter" idx="16" hasCustomPrompt="1"/>
          </p:nvPr>
        </p:nvSpPr>
        <p:spPr>
          <a:xfrm>
            <a:off x="933449" y="3429000"/>
            <a:ext cx="2920796" cy="2927350"/>
          </a:xfrm>
          <a:prstGeom prst="rect">
            <a:avLst/>
          </a:prstGeom>
        </p:spPr>
        <p:txBody>
          <a:bodyPr rtlCol="0"/>
          <a:lstStyle>
            <a:lvl1pPr marL="0" indent="0">
              <a:lnSpc>
                <a:spcPct val="125000"/>
              </a:lnSpc>
              <a:spcBef>
                <a:spcPts val="0"/>
              </a:spcBef>
              <a:spcAft>
                <a:spcPts val="600"/>
              </a:spcAft>
              <a:buNone/>
              <a:defRPr lang="nl-NL" sz="1800" spc="100" baseline="0"/>
            </a:lvl1pPr>
            <a:lvl2pPr marL="457200" indent="0">
              <a:lnSpc>
                <a:spcPct val="125000"/>
              </a:lnSpc>
              <a:spcBef>
                <a:spcPts val="0"/>
              </a:spcBef>
              <a:spcAft>
                <a:spcPts val="600"/>
              </a:spcAft>
              <a:buNone/>
              <a:defRPr lang="nl-NL" sz="1600" spc="100" baseline="0"/>
            </a:lvl2pPr>
            <a:lvl3pPr marL="914400" indent="0">
              <a:lnSpc>
                <a:spcPct val="125000"/>
              </a:lnSpc>
              <a:spcBef>
                <a:spcPts val="0"/>
              </a:spcBef>
              <a:spcAft>
                <a:spcPts val="600"/>
              </a:spcAft>
              <a:buNone/>
              <a:defRPr lang="nl-NL" sz="1400" spc="100" baseline="0"/>
            </a:lvl3pPr>
            <a:lvl4pPr marL="1371600" indent="0">
              <a:lnSpc>
                <a:spcPct val="125000"/>
              </a:lnSpc>
              <a:spcBef>
                <a:spcPts val="0"/>
              </a:spcBef>
              <a:spcAft>
                <a:spcPts val="600"/>
              </a:spcAft>
              <a:buNone/>
              <a:defRPr lang="nl-NL" sz="1200" spc="100" baseline="0"/>
            </a:lvl4pPr>
            <a:lvl5pPr marL="1828800" indent="0">
              <a:lnSpc>
                <a:spcPct val="125000"/>
              </a:lnSpc>
              <a:spcBef>
                <a:spcPts val="0"/>
              </a:spcBef>
              <a:spcAft>
                <a:spcPts val="600"/>
              </a:spcAft>
              <a:buNone/>
              <a:defRPr lang="nl-NL" sz="12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10" name="Tijdelijke aanduiding voor inhoud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5220928" y="787869"/>
            <a:ext cx="6292646" cy="5432263"/>
          </a:xfrm>
          <a:prstGeom prst="rect">
            <a:avLst/>
          </a:prstGeom>
        </p:spPr>
        <p:txBody>
          <a:bodyPr rtlCol="0"/>
          <a:lstStyle>
            <a:lvl1pPr marL="0" indent="0" algn="ctr">
              <a:buNone/>
              <a:defRPr lang="nl-NL" sz="1800" cap="all" baseline="0">
                <a:solidFill>
                  <a:schemeClr val="tx1"/>
                </a:solidFill>
              </a:defRPr>
            </a:lvl1pPr>
            <a:lvl2pPr marL="457200" indent="0">
              <a:buNone/>
              <a:defRPr lang="nl-NL" sz="1600" cap="all" baseline="0">
                <a:solidFill>
                  <a:schemeClr val="accent5">
                    <a:lumMod val="50000"/>
                  </a:schemeClr>
                </a:solidFill>
              </a:defRPr>
            </a:lvl2pPr>
            <a:lvl3pPr marL="914400" indent="0">
              <a:buNone/>
              <a:defRPr lang="nl-NL" sz="1400" cap="all" baseline="0">
                <a:solidFill>
                  <a:schemeClr val="accent5">
                    <a:lumMod val="50000"/>
                  </a:schemeClr>
                </a:solidFill>
              </a:defRPr>
            </a:lvl3pPr>
            <a:lvl4pPr marL="1371600" indent="0">
              <a:buNone/>
              <a:defRPr lang="nl-NL" sz="1200" cap="all" baseline="0">
                <a:solidFill>
                  <a:schemeClr val="accent5">
                    <a:lumMod val="50000"/>
                  </a:schemeClr>
                </a:solidFill>
              </a:defRPr>
            </a:lvl4pPr>
            <a:lvl5pPr marL="1828800" indent="0">
              <a:buNone/>
              <a:defRPr lang="nl-NL" sz="1200" cap="all" baseline="0">
                <a:solidFill>
                  <a:schemeClr val="accent5">
                    <a:lumMod val="50000"/>
                  </a:schemeClr>
                </a:solidFill>
              </a:defRPr>
            </a:lvl5pPr>
          </a:lstStyle>
          <a:p>
            <a:pPr lvl="0" rtl="0"/>
            <a:r>
              <a:rPr lang="nl-NL"/>
              <a:t>Klik om inhoud toe te voegen</a:t>
            </a:r>
          </a:p>
        </p:txBody>
      </p:sp>
      <p:sp>
        <p:nvSpPr>
          <p:cNvPr id="3" name="Tijdelijke aanduiding voor datum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rtlCol="0"/>
          <a:lstStyle>
            <a:defPPr>
              <a:defRPr lang="nl-NL"/>
            </a:defPPr>
          </a:lstStyle>
          <a:p>
            <a:pPr rtl="0"/>
            <a:r>
              <a:rPr lang="nl-NL"/>
              <a:t>20XX</a:t>
            </a:r>
          </a:p>
        </p:txBody>
      </p:sp>
      <p:sp>
        <p:nvSpPr>
          <p:cNvPr id="4" name="Tijdelijke aanduiding voor voettekst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rtlCol="0"/>
          <a:lstStyle>
            <a:defPPr>
              <a:defRPr lang="nl-NL"/>
            </a:defPPr>
          </a:lstStyle>
          <a:p>
            <a:pPr rtl="0"/>
            <a:r>
              <a:rPr lang="nl-NL"/>
              <a:t>Verkooppresentatie</a:t>
            </a:r>
          </a:p>
        </p:txBody>
      </p:sp>
      <p:sp>
        <p:nvSpPr>
          <p:cNvPr id="5" name="Tijdelijke aanduiding voor dianumm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rtlCol="0"/>
          <a:lstStyle>
            <a:lvl1pPr>
              <a:defRPr lang="nl-NL">
                <a:solidFill>
                  <a:schemeClr val="bg1"/>
                </a:solidFill>
                <a:effectLst>
                  <a:outerShdw blurRad="38100" dist="38100" dir="2700000" algn="tl">
                    <a:srgbClr val="000000">
                      <a:alpha val="43137"/>
                    </a:srgbClr>
                  </a:outerShdw>
                </a:effectLst>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13788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ze concurrent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rtlCol="0" anchor="ctr"/>
          <a:lstStyle>
            <a:lvl1pPr algn="ctr">
              <a:defRPr lang="nl-NL" sz="2400" cap="all" spc="100" baseline="0">
                <a:solidFill>
                  <a:schemeClr val="bg1"/>
                </a:solidFill>
              </a:defRPr>
            </a:lvl1pPr>
          </a:lstStyle>
          <a:p>
            <a:pPr rtl="0"/>
            <a:r>
              <a:rPr lang="nl-NL"/>
              <a:t>Klik om titel toe te voegen</a:t>
            </a:r>
          </a:p>
        </p:txBody>
      </p:sp>
      <p:sp>
        <p:nvSpPr>
          <p:cNvPr id="7" name="Tijdelijke aanduiding voor afbeelding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rtlCol="0"/>
          <a:lstStyle>
            <a:lvl1pPr marL="0" indent="0" algn="ctr">
              <a:buNone/>
              <a:defRPr lang="nl-NL"/>
            </a:lvl1pPr>
          </a:lstStyle>
          <a:p>
            <a:pPr rtl="0"/>
            <a:r>
              <a:rPr lang="nl-NL"/>
              <a:t>Klik om foto toe te voegen</a:t>
            </a:r>
          </a:p>
        </p:txBody>
      </p:sp>
      <p:sp>
        <p:nvSpPr>
          <p:cNvPr id="11" name="Tijdelijke aanduiding voor tekst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rtlCol="0" anchor="t"/>
          <a:lstStyle>
            <a:lvl1pPr marL="0" indent="0" algn="l">
              <a:lnSpc>
                <a:spcPct val="125000"/>
              </a:lnSpc>
              <a:spcBef>
                <a:spcPts val="0"/>
              </a:spcBef>
              <a:spcAft>
                <a:spcPts val="600"/>
              </a:spcAft>
              <a:buNone/>
              <a:defRPr lang="nl-NL" sz="1800" cap="none" spc="100" baseline="0">
                <a:solidFill>
                  <a:schemeClr val="tx1"/>
                </a:solidFill>
                <a:latin typeface="+mn-lt"/>
              </a:defRPr>
            </a:lvl1pPr>
          </a:lstStyle>
          <a:p>
            <a:pPr lvl="0" rtl="0"/>
            <a:r>
              <a:rPr lang="nl-NL"/>
              <a:t>Klik om tekst toe te voegen</a:t>
            </a:r>
          </a:p>
        </p:txBody>
      </p:sp>
      <p:sp>
        <p:nvSpPr>
          <p:cNvPr id="6" name="Tijdelijke aanduiding voor inhoud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rtlCol="0"/>
          <a:lstStyle>
            <a:lvl1pPr marL="283464" indent="-283464">
              <a:lnSpc>
                <a:spcPct val="125000"/>
              </a:lnSpc>
              <a:spcBef>
                <a:spcPts val="0"/>
              </a:spcBef>
              <a:spcAft>
                <a:spcPts val="0"/>
              </a:spcAft>
              <a:defRPr lang="nl-NL" sz="1800" spc="100" baseline="0"/>
            </a:lvl1pPr>
            <a:lvl2pPr marL="914400" indent="-283464">
              <a:lnSpc>
                <a:spcPct val="125000"/>
              </a:lnSpc>
              <a:spcBef>
                <a:spcPts val="0"/>
              </a:spcBef>
              <a:spcAft>
                <a:spcPts val="0"/>
              </a:spcAft>
              <a:defRPr lang="nl-NL" sz="1800" spc="100" baseline="0"/>
            </a:lvl2pPr>
            <a:lvl3pPr marL="1371600" indent="-283464">
              <a:lnSpc>
                <a:spcPct val="125000"/>
              </a:lnSpc>
              <a:spcBef>
                <a:spcPts val="0"/>
              </a:spcBef>
              <a:spcAft>
                <a:spcPts val="0"/>
              </a:spcAft>
              <a:defRPr lang="nl-NL" sz="1800" spc="100" baseline="0"/>
            </a:lvl3pPr>
            <a:lvl4pPr marL="1828800" indent="-283464">
              <a:lnSpc>
                <a:spcPct val="125000"/>
              </a:lnSpc>
              <a:spcBef>
                <a:spcPts val="0"/>
              </a:spcBef>
              <a:spcAft>
                <a:spcPts val="0"/>
              </a:spcAft>
              <a:defRPr lang="nl-NL" sz="1800" spc="100" baseline="0"/>
            </a:lvl4pPr>
            <a:lvl5pPr marL="2286000" indent="-283464">
              <a:lnSpc>
                <a:spcPct val="125000"/>
              </a:lnSpc>
              <a:spcBef>
                <a:spcPts val="0"/>
              </a:spcBef>
              <a:spcAft>
                <a:spcPts val="0"/>
              </a:spcAft>
              <a:defRPr lang="nl-NL" sz="1800" spc="100" baseline="0"/>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8" name="Tijdelijke aanduiding voor datum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9" name="Tijdelijke aanduiding voor voettekst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10" name="Tijdelijke aanduiding voor dianumm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stStyle>
          <a:p>
            <a:pPr algn="ctr" rtl="0"/>
            <a:endParaRPr lang="nl-NL" dirty="0"/>
          </a:p>
        </p:txBody>
      </p:sp>
      <p:sp>
        <p:nvSpPr>
          <p:cNvPr id="10" name="Titel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rtlCol="0" anchor="b"/>
          <a:lstStyle>
            <a:lvl1pPr algn="ctr">
              <a:defRPr lang="nl-NL" sz="2400" cap="all" spc="100" baseline="0">
                <a:solidFill>
                  <a:schemeClr val="tx2"/>
                </a:solidFill>
              </a:defRPr>
            </a:lvl1pPr>
          </a:lstStyle>
          <a:p>
            <a:pPr rtl="0"/>
            <a:r>
              <a:rPr lang="nl-NL"/>
              <a:t>KLIK OM titel toe te voegen</a:t>
            </a:r>
          </a:p>
        </p:txBody>
      </p:sp>
      <p:sp>
        <p:nvSpPr>
          <p:cNvPr id="30" name="Tijdelijke aanduiding voor inhoud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rtlCol="0"/>
          <a:lstStyle>
            <a:lvl1pPr marL="0" indent="0">
              <a:buNone/>
              <a:defRPr lang="nl-NL" sz="1400" cap="all" baseline="0"/>
            </a:lvl1pPr>
            <a:lvl2pPr marL="457200" indent="0">
              <a:buNone/>
              <a:defRPr lang="nl-NL"/>
            </a:lvl2pPr>
            <a:lvl3pPr marL="914400" indent="0">
              <a:buNone/>
              <a:defRPr lang="nl-NL"/>
            </a:lvl3pPr>
            <a:lvl4pPr marL="1371600" indent="0">
              <a:buNone/>
              <a:defRPr lang="nl-NL"/>
            </a:lvl4pPr>
            <a:lvl5pPr marL="1828800" indent="0">
              <a:buNone/>
              <a:defRPr lang="nl-NL"/>
            </a:lvl5pPr>
          </a:lstStyle>
          <a:p>
            <a:pPr lvl="0" rtl="0"/>
            <a:r>
              <a:rPr lang="nl-NL"/>
              <a:t>Klik om inhoud toe te voegen</a:t>
            </a:r>
          </a:p>
          <a:p>
            <a:pPr lvl="1" rtl="0"/>
            <a:r>
              <a:rPr lang="nl-NL"/>
              <a:t>Tweede niveau</a:t>
            </a:r>
          </a:p>
          <a:p>
            <a:pPr lvl="2" rtl="0"/>
            <a:r>
              <a:rPr lang="nl-NL"/>
              <a:t>Derde niveau</a:t>
            </a:r>
          </a:p>
          <a:p>
            <a:pPr lvl="3" rtl="0"/>
            <a:r>
              <a:rPr lang="nl-NL"/>
              <a:t>Vierde niveau</a:t>
            </a:r>
          </a:p>
          <a:p>
            <a:pPr lvl="4" rtl="0"/>
            <a:r>
              <a:rPr lang="nl-NL"/>
              <a:t>Vijfde niveau</a:t>
            </a:r>
          </a:p>
        </p:txBody>
      </p:sp>
      <p:sp>
        <p:nvSpPr>
          <p:cNvPr id="3" name="Tijdelijke aanduiding voor datum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rtlCol="0"/>
          <a:lstStyle>
            <a:defPPr>
              <a:defRPr lang="nl-NL"/>
            </a:defPPr>
          </a:lstStyle>
          <a:p>
            <a:pPr rtl="0"/>
            <a:r>
              <a:rPr lang="nl-NL"/>
              <a:t>20XX</a:t>
            </a:r>
          </a:p>
        </p:txBody>
      </p:sp>
      <p:sp>
        <p:nvSpPr>
          <p:cNvPr id="4" name="Tijdelijke aanduiding voor voettekst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rtlCol="0"/>
          <a:lstStyle>
            <a:defPPr>
              <a:defRPr lang="nl-NL"/>
            </a:defPPr>
          </a:lstStyle>
          <a:p>
            <a:pPr rtl="0"/>
            <a:r>
              <a:rPr lang="nl-NL"/>
              <a:t>Verkooppresentatie</a:t>
            </a:r>
          </a:p>
        </p:txBody>
      </p:sp>
      <p:sp>
        <p:nvSpPr>
          <p:cNvPr id="5" name="Tijdelijke aanduiding voor dianumm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rtlCol="0"/>
          <a:lstStyle>
            <a:defPPr>
              <a:defRPr lang="nl-NL"/>
            </a:def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78116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dankt 2">
    <p:bg>
      <p:bgPr>
        <a:solidFill>
          <a:schemeClr val="accent5">
            <a:alpha val="1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rtlCol="0" anchor="ctr"/>
          <a:lstStyle>
            <a:lvl1pPr algn="ctr">
              <a:defRPr lang="nl-NL" sz="2400" cap="all" spc="100" baseline="0">
                <a:solidFill>
                  <a:schemeClr val="tx1"/>
                </a:solidFill>
              </a:defRPr>
            </a:lvl1pPr>
          </a:lstStyle>
          <a:p>
            <a:pPr rtl="0"/>
            <a:r>
              <a:rPr lang="nl-NL"/>
              <a:t>Titel toevoegen</a:t>
            </a:r>
          </a:p>
        </p:txBody>
      </p:sp>
      <p:sp>
        <p:nvSpPr>
          <p:cNvPr id="38" name="Tijdelijke aanduiding voor tekst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rtlCol="0" anchor="t"/>
          <a:lstStyle>
            <a:lvl1pPr marL="0" indent="0" algn="ctr">
              <a:lnSpc>
                <a:spcPct val="125000"/>
              </a:lnSpc>
              <a:spcBef>
                <a:spcPts val="0"/>
              </a:spcBef>
              <a:spcAft>
                <a:spcPts val="600"/>
              </a:spcAft>
              <a:buNone/>
              <a:defRPr lang="nl-NL" sz="1800" cap="none" spc="100" baseline="0">
                <a:solidFill>
                  <a:schemeClr val="tx1"/>
                </a:solidFill>
                <a:latin typeface="+mn-lt"/>
              </a:defRPr>
            </a:lvl1pPr>
          </a:lstStyle>
          <a:p>
            <a:pPr lvl="0" rtl="0"/>
            <a:r>
              <a:rPr lang="nl-NL"/>
              <a:t>Klik om tekst toe te voegen</a:t>
            </a:r>
          </a:p>
        </p:txBody>
      </p:sp>
      <p:sp>
        <p:nvSpPr>
          <p:cNvPr id="11" name="Tijdelijke aanduiding voor afbeelding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rtlCol="0"/>
          <a:lstStyle>
            <a:lvl1pPr marL="0" indent="0" algn="ctr">
              <a:buNone/>
              <a:defRPr lang="nl-NL"/>
            </a:lvl1pPr>
          </a:lstStyle>
          <a:p>
            <a:pPr rtl="0"/>
            <a:r>
              <a:rPr lang="nl-NL"/>
              <a:t>Klik om foto toe te voegen</a:t>
            </a:r>
          </a:p>
        </p:txBody>
      </p:sp>
    </p:spTree>
    <p:extLst>
      <p:ext uri="{BB962C8B-B14F-4D97-AF65-F5344CB8AC3E}">
        <p14:creationId xmlns:p14="http://schemas.microsoft.com/office/powerpoint/2010/main" val="425779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nl-NL" sz="1200" spc="100" baseline="0">
                <a:solidFill>
                  <a:schemeClr val="bg2">
                    <a:lumMod val="50000"/>
                  </a:schemeClr>
                </a:solidFill>
              </a:defRPr>
            </a:lvl1pPr>
          </a:lstStyle>
          <a:p>
            <a:pPr rtl="0"/>
            <a:r>
              <a:rPr lang="nl-NL"/>
              <a:t>20XX</a:t>
            </a:r>
          </a:p>
        </p:txBody>
      </p:sp>
      <p:sp>
        <p:nvSpPr>
          <p:cNvPr id="5" name="Tijdelijke aanduiding voor voettekst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nl-NL" sz="1200" b="1" i="0" cap="all" spc="100" baseline="0">
                <a:solidFill>
                  <a:schemeClr val="bg2">
                    <a:lumMod val="50000"/>
                  </a:schemeClr>
                </a:solidFill>
                <a:latin typeface="+mj-lt"/>
              </a:defRPr>
            </a:lvl1pPr>
          </a:lstStyle>
          <a:p>
            <a:pPr rtl="0"/>
            <a:r>
              <a:rPr lang="nl-NL"/>
              <a:t>Verkooppresentatie</a:t>
            </a:r>
          </a:p>
        </p:txBody>
      </p:sp>
      <p:sp>
        <p:nvSpPr>
          <p:cNvPr id="6" name="Tijdelijke aanduiding voor dianumm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nl-NL" sz="1200" spc="100" baseline="0">
                <a:solidFill>
                  <a:schemeClr val="bg2">
                    <a:lumMod val="50000"/>
                  </a:schemeClr>
                </a:solidFill>
              </a:defRPr>
            </a:lvl1pPr>
          </a:lstStyle>
          <a:p>
            <a:pPr rtl="0"/>
            <a:fld id="{EA87306C-81BA-4795-A5CA-9392456A8C1E}" type="slidenum">
              <a:rPr lang="nl-NL" smtClean="0"/>
              <a:pPr rtl="0"/>
              <a:t>‹nr.›</a:t>
            </a:fld>
            <a:endParaRPr lang="nl-NL" dirty="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73" r:id="rId3"/>
    <p:sldLayoutId id="2147483669" r:id="rId4"/>
    <p:sldLayoutId id="2147483651" r:id="rId5"/>
    <p:sldLayoutId id="2147483671" r:id="rId6"/>
    <p:sldLayoutId id="2147483652" r:id="rId7"/>
    <p:sldLayoutId id="2147483653" r:id="rId8"/>
    <p:sldLayoutId id="2147483650" r:id="rId9"/>
    <p:sldLayoutId id="2147483664" r:id="rId10"/>
    <p:sldLayoutId id="2147483659" r:id="rId11"/>
    <p:sldLayoutId id="2147483662" r:id="rId12"/>
    <p:sldLayoutId id="2147483670" r:id="rId13"/>
  </p:sldLayoutIdLst>
  <p:hf hdr="0" ftr="0" dt="0"/>
  <p:txStyles>
    <p:titleStyle>
      <a:lvl1pPr algn="l" defTabSz="914400" rtl="0" eaLnBrk="1" latinLnBrk="0" hangingPunct="1">
        <a:lnSpc>
          <a:spcPct val="90000"/>
        </a:lnSpc>
        <a:spcBef>
          <a:spcPct val="0"/>
        </a:spcBef>
        <a:buNone/>
        <a:defRPr lang="nl-NL"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nl-NL"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nl-NL"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nl-NL"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9pPr>
    </p:bodyStyle>
    <p:otherStyle>
      <a:defPPr>
        <a:defRPr lang="nl-NL"/>
      </a:defPPr>
      <a:lvl1pPr marL="0" algn="l" defTabSz="914400" rtl="0" eaLnBrk="1" latinLnBrk="0" hangingPunct="1">
        <a:defRPr lang="nl-NL" sz="1800" kern="1200">
          <a:solidFill>
            <a:schemeClr val="tx1"/>
          </a:solidFill>
          <a:latin typeface="+mn-lt"/>
          <a:ea typeface="+mn-ea"/>
          <a:cs typeface="+mn-cs"/>
        </a:defRPr>
      </a:lvl1pPr>
      <a:lvl2pPr marL="457200" algn="l" defTabSz="914400" rtl="0" eaLnBrk="1" latinLnBrk="0" hangingPunct="1">
        <a:defRPr lang="nl-NL" sz="1800" kern="1200">
          <a:solidFill>
            <a:schemeClr val="tx1"/>
          </a:solidFill>
          <a:latin typeface="+mn-lt"/>
          <a:ea typeface="+mn-ea"/>
          <a:cs typeface="+mn-cs"/>
        </a:defRPr>
      </a:lvl2pPr>
      <a:lvl3pPr marL="914400" algn="l" defTabSz="914400" rtl="0" eaLnBrk="1" latinLnBrk="0" hangingPunct="1">
        <a:defRPr lang="nl-NL" sz="1800" kern="1200">
          <a:solidFill>
            <a:schemeClr val="tx1"/>
          </a:solidFill>
          <a:latin typeface="+mn-lt"/>
          <a:ea typeface="+mn-ea"/>
          <a:cs typeface="+mn-cs"/>
        </a:defRPr>
      </a:lvl3pPr>
      <a:lvl4pPr marL="1371600" algn="l" defTabSz="914400" rtl="0" eaLnBrk="1" latinLnBrk="0" hangingPunct="1">
        <a:defRPr lang="nl-NL" sz="1800" kern="1200">
          <a:solidFill>
            <a:schemeClr val="tx1"/>
          </a:solidFill>
          <a:latin typeface="+mn-lt"/>
          <a:ea typeface="+mn-ea"/>
          <a:cs typeface="+mn-cs"/>
        </a:defRPr>
      </a:lvl4pPr>
      <a:lvl5pPr marL="1828800" algn="l" defTabSz="914400" rtl="0" eaLnBrk="1" latinLnBrk="0" hangingPunct="1">
        <a:defRPr lang="nl-NL" sz="1800" kern="1200">
          <a:solidFill>
            <a:schemeClr val="tx1"/>
          </a:solidFill>
          <a:latin typeface="+mn-lt"/>
          <a:ea typeface="+mn-ea"/>
          <a:cs typeface="+mn-cs"/>
        </a:defRPr>
      </a:lvl5pPr>
      <a:lvl6pPr marL="2286000" algn="l" defTabSz="914400" rtl="0" eaLnBrk="1" latinLnBrk="0" hangingPunct="1">
        <a:defRPr lang="nl-NL" sz="1800" kern="1200">
          <a:solidFill>
            <a:schemeClr val="tx1"/>
          </a:solidFill>
          <a:latin typeface="+mn-lt"/>
          <a:ea typeface="+mn-ea"/>
          <a:cs typeface="+mn-cs"/>
        </a:defRPr>
      </a:lvl6pPr>
      <a:lvl7pPr marL="2743200" algn="l" defTabSz="914400" rtl="0" eaLnBrk="1" latinLnBrk="0" hangingPunct="1">
        <a:defRPr lang="nl-NL" sz="1800" kern="1200">
          <a:solidFill>
            <a:schemeClr val="tx1"/>
          </a:solidFill>
          <a:latin typeface="+mn-lt"/>
          <a:ea typeface="+mn-ea"/>
          <a:cs typeface="+mn-cs"/>
        </a:defRPr>
      </a:lvl7pPr>
      <a:lvl8pPr marL="3200400" algn="l" defTabSz="914400" rtl="0" eaLnBrk="1" latinLnBrk="0" hangingPunct="1">
        <a:defRPr lang="nl-NL" sz="1800" kern="1200">
          <a:solidFill>
            <a:schemeClr val="tx1"/>
          </a:solidFill>
          <a:latin typeface="+mn-lt"/>
          <a:ea typeface="+mn-ea"/>
          <a:cs typeface="+mn-cs"/>
        </a:defRPr>
      </a:lvl8pPr>
      <a:lvl9pPr marL="3657600" algn="l" defTabSz="914400" rtl="0" eaLnBrk="1" latinLnBrk="0" hangingPunct="1">
        <a:defRPr lang="nl-NL"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hyperlink" Target="http://www.hopvanaltena.nl/" TargetMode="External"/><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png"/><Relationship Id="rId7"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10" Type="http://schemas.openxmlformats.org/officeDocument/2006/relationships/image" Target="../media/image30.jpg"/><Relationship Id="rId4" Type="http://schemas.openxmlformats.org/officeDocument/2006/relationships/image" Target="../media/image24.jpg"/><Relationship Id="rId9"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hyperlink" Target="mailto:info@Volkstuindersverenigingsleeuwijk.nl"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C0147929-8D39-DAA9-C3C5-4829D9C31C27}"/>
              </a:ext>
            </a:extLst>
          </p:cNvPr>
          <p:cNvSpPr>
            <a:spLocks noGrp="1"/>
          </p:cNvSpPr>
          <p:nvPr>
            <p:ph type="title"/>
          </p:nvPr>
        </p:nvSpPr>
        <p:spPr/>
        <p:txBody>
          <a:bodyPr rtlCol="0" anchor="b">
            <a:normAutofit/>
          </a:bodyPr>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Volkstuindersvereniging Sleeuwijk</a:t>
            </a:r>
          </a:p>
        </p:txBody>
      </p:sp>
      <p:sp>
        <p:nvSpPr>
          <p:cNvPr id="14" name="Slide Number Placeholder 3">
            <a:extLst>
              <a:ext uri="{FF2B5EF4-FFF2-40B4-BE49-F238E27FC236}">
                <a16:creationId xmlns:a16="http://schemas.microsoft.com/office/drawing/2014/main" id="{2A964A70-766C-CD7C-BD2B-B0121D79C678}"/>
              </a:ext>
            </a:extLst>
          </p:cNvPr>
          <p:cNvSpPr>
            <a:spLocks noGrp="1"/>
          </p:cNvSpPr>
          <p:nvPr>
            <p:ph type="sldNum" sz="quarter" idx="12"/>
          </p:nvPr>
        </p:nvSpPr>
        <p:spPr/>
        <p:txBody>
          <a:bodyPr/>
          <a:lstStyle/>
          <a:p>
            <a:pPr rtl="0">
              <a:spcAft>
                <a:spcPts val="600"/>
              </a:spcAft>
            </a:pPr>
            <a:fld id="{EA87306C-81BA-4795-A5CA-9392456A8C1E}" type="slidenum">
              <a:rPr lang="nl-NL" smtClean="0"/>
              <a:pPr rtl="0">
                <a:spcAft>
                  <a:spcPts val="600"/>
                </a:spcAft>
              </a:pPr>
              <a:t>1</a:t>
            </a:fld>
            <a:endParaRPr lang="nl-NL"/>
          </a:p>
        </p:txBody>
      </p:sp>
      <p:sp>
        <p:nvSpPr>
          <p:cNvPr id="10" name="TextBox 9">
            <a:extLst>
              <a:ext uri="{FF2B5EF4-FFF2-40B4-BE49-F238E27FC236}">
                <a16:creationId xmlns:a16="http://schemas.microsoft.com/office/drawing/2014/main" id="{483572AD-1781-040A-EB05-59F019950693}"/>
              </a:ext>
            </a:extLst>
          </p:cNvPr>
          <p:cNvSpPr txBox="1"/>
          <p:nvPr/>
        </p:nvSpPr>
        <p:spPr>
          <a:xfrm>
            <a:off x="5260812" y="1511814"/>
            <a:ext cx="1834931" cy="369332"/>
          </a:xfrm>
          <a:prstGeom prst="rect">
            <a:avLst/>
          </a:prstGeom>
          <a:noFill/>
        </p:spPr>
        <p:txBody>
          <a:bodyPr wrap="square" rtlCol="0">
            <a:spAutoFit/>
          </a:bodyPr>
          <a:lstStyle/>
          <a:p>
            <a:r>
              <a:rPr lang="en-US" b="1" dirty="0" err="1">
                <a:solidFill>
                  <a:schemeClr val="accent5">
                    <a:lumMod val="50000"/>
                  </a:schemeClr>
                </a:solidFill>
                <a:effectLst>
                  <a:outerShdw blurRad="38100" dist="38100" dir="2700000" algn="tl">
                    <a:srgbClr val="000000">
                      <a:alpha val="43137"/>
                    </a:srgbClr>
                  </a:outerShdw>
                </a:effectLst>
              </a:rPr>
              <a:t>Opgericht</a:t>
            </a:r>
            <a:r>
              <a:rPr lang="en-US" b="1" dirty="0">
                <a:solidFill>
                  <a:schemeClr val="accent5">
                    <a:lumMod val="50000"/>
                  </a:schemeClr>
                </a:solidFill>
                <a:effectLst>
                  <a:outerShdw blurRad="38100" dist="38100" dir="2700000" algn="tl">
                    <a:srgbClr val="000000">
                      <a:alpha val="43137"/>
                    </a:srgbClr>
                  </a:outerShdw>
                </a:effectLst>
              </a:rPr>
              <a:t> 1979</a:t>
            </a:r>
            <a:endParaRPr lang="nl-NL" b="1" dirty="0">
              <a:solidFill>
                <a:schemeClr val="accent5">
                  <a:lumMod val="50000"/>
                </a:schemeClr>
              </a:solidFill>
              <a:effectLst>
                <a:outerShdw blurRad="38100" dist="38100" dir="2700000" algn="tl">
                  <a:srgbClr val="000000">
                    <a:alpha val="43137"/>
                  </a:srgbClr>
                </a:outerShdw>
              </a:effectLst>
            </a:endParaRPr>
          </a:p>
        </p:txBody>
      </p:sp>
      <p:pic>
        <p:nvPicPr>
          <p:cNvPr id="12" name="Picture 11">
            <a:extLst>
              <a:ext uri="{FF2B5EF4-FFF2-40B4-BE49-F238E27FC236}">
                <a16:creationId xmlns:a16="http://schemas.microsoft.com/office/drawing/2014/main" id="{5B453180-3BE1-BC88-F4F5-AEA38DAD3454}"/>
              </a:ext>
            </a:extLst>
          </p:cNvPr>
          <p:cNvPicPr>
            <a:picLocks noChangeAspect="1"/>
          </p:cNvPicPr>
          <p:nvPr/>
        </p:nvPicPr>
        <p:blipFill>
          <a:blip r:embed="rId3"/>
          <a:stretch>
            <a:fillRect/>
          </a:stretch>
        </p:blipFill>
        <p:spPr>
          <a:xfrm>
            <a:off x="1909762" y="2562591"/>
            <a:ext cx="8372475" cy="3612006"/>
          </a:xfrm>
          <a:prstGeom prst="rect">
            <a:avLst/>
          </a:prstGeom>
        </p:spPr>
      </p:pic>
    </p:spTree>
    <p:extLst>
      <p:ext uri="{BB962C8B-B14F-4D97-AF65-F5344CB8AC3E}">
        <p14:creationId xmlns:p14="http://schemas.microsoft.com/office/powerpoint/2010/main" val="176026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el 46">
            <a:extLst>
              <a:ext uri="{FF2B5EF4-FFF2-40B4-BE49-F238E27FC236}">
                <a16:creationId xmlns:a16="http://schemas.microsoft.com/office/drawing/2014/main" id="{3F9E60C6-15AA-4C95-9519-652CD08A827C}"/>
              </a:ext>
            </a:extLst>
          </p:cNvPr>
          <p:cNvSpPr>
            <a:spLocks noGrp="1"/>
          </p:cNvSpPr>
          <p:nvPr>
            <p:ph type="title"/>
          </p:nvPr>
        </p:nvSpPr>
        <p:spPr>
          <a:xfrm>
            <a:off x="933791" y="787869"/>
            <a:ext cx="2743200" cy="1507656"/>
          </a:xfrm>
        </p:spPr>
        <p:txBody>
          <a:bodyPr rtlCol="0" anchor="ctr">
            <a:normAutofit/>
          </a:bodyPr>
          <a:lstStyle>
            <a:defPPr>
              <a:defRPr lang="nl-NL"/>
            </a:defPPr>
          </a:lstStyle>
          <a:p>
            <a:pPr rtl="0"/>
            <a:r>
              <a:rPr lang="nl-NL" b="1" noProof="0" dirty="0">
                <a:solidFill>
                  <a:schemeClr val="accent5">
                    <a:lumMod val="50000"/>
                  </a:schemeClr>
                </a:solidFill>
                <a:effectLst>
                  <a:outerShdw blurRad="38100" dist="38100" dir="2700000" algn="tl">
                    <a:srgbClr val="000000">
                      <a:alpha val="43137"/>
                    </a:srgbClr>
                  </a:outerShdw>
                </a:effectLst>
              </a:rPr>
              <a:t>INHOUD</a:t>
            </a:r>
            <a:endParaRPr lang="nl-NL" b="1" dirty="0">
              <a:solidFill>
                <a:schemeClr val="accent5">
                  <a:lumMod val="50000"/>
                </a:schemeClr>
              </a:solidFill>
              <a:effectLst>
                <a:outerShdw blurRad="38100" dist="38100" dir="2700000" algn="tl">
                  <a:srgbClr val="000000">
                    <a:alpha val="43137"/>
                  </a:srgbClr>
                </a:outerShdw>
              </a:effectLst>
            </a:endParaRPr>
          </a:p>
        </p:txBody>
      </p:sp>
      <p:sp>
        <p:nvSpPr>
          <p:cNvPr id="4" name="Tijdelijke aanduiding voor tekst 3">
            <a:extLst>
              <a:ext uri="{FF2B5EF4-FFF2-40B4-BE49-F238E27FC236}">
                <a16:creationId xmlns:a16="http://schemas.microsoft.com/office/drawing/2014/main" id="{39D3AADE-5119-8CE2-0DD5-2BD7E3403288}"/>
              </a:ext>
            </a:extLst>
          </p:cNvPr>
          <p:cNvSpPr>
            <a:spLocks noGrp="1"/>
          </p:cNvSpPr>
          <p:nvPr>
            <p:ph type="body" sz="quarter" idx="16"/>
          </p:nvPr>
        </p:nvSpPr>
        <p:spPr>
          <a:xfrm>
            <a:off x="457200" y="2714625"/>
            <a:ext cx="3904488" cy="3641725"/>
          </a:xfrm>
        </p:spPr>
        <p:txBody>
          <a:bodyPr rtlCol="0">
            <a:normAutofit fontScale="85000" lnSpcReduction="10000"/>
          </a:bodyPr>
          <a:lstStyle>
            <a:defPPr>
              <a:defRPr lang="nl-NL"/>
            </a:defPPr>
          </a:lstStyle>
          <a:p>
            <a:pPr marL="285750" indent="-285750">
              <a:buFont typeface="Wingdings" panose="05000000000000000000" pitchFamily="2" charset="2"/>
              <a:buChar char="§"/>
            </a:pPr>
            <a:r>
              <a:rPr lang="nl-NL" dirty="0"/>
              <a:t>Over ons</a:t>
            </a:r>
          </a:p>
          <a:p>
            <a:pPr marL="285750" indent="-285750">
              <a:buFont typeface="Wingdings" panose="05000000000000000000" pitchFamily="2" charset="2"/>
              <a:buChar char="§"/>
            </a:pPr>
            <a:r>
              <a:rPr lang="nl-NL" dirty="0"/>
              <a:t>Over Sovak</a:t>
            </a:r>
          </a:p>
          <a:p>
            <a:pPr marL="285750" indent="-285750">
              <a:buFont typeface="Wingdings" panose="05000000000000000000" pitchFamily="2" charset="2"/>
              <a:buChar char="§"/>
            </a:pPr>
            <a:r>
              <a:rPr lang="nl-NL" dirty="0"/>
              <a:t>Wat het tuincomplex voor ons betekent </a:t>
            </a:r>
          </a:p>
          <a:p>
            <a:pPr marL="285750" indent="-285750">
              <a:buFont typeface="Wingdings" panose="05000000000000000000" pitchFamily="2" charset="2"/>
              <a:buChar char="§"/>
            </a:pPr>
            <a:r>
              <a:rPr lang="nl-NL" dirty="0"/>
              <a:t>Project twee Hophoven </a:t>
            </a:r>
          </a:p>
          <a:p>
            <a:pPr marL="285750" indent="-285750">
              <a:buFont typeface="Wingdings" panose="05000000000000000000" pitchFamily="2" charset="2"/>
              <a:buChar char="§"/>
            </a:pPr>
            <a:r>
              <a:rPr lang="nl-NL" dirty="0"/>
              <a:t>Bijtelskil</a:t>
            </a:r>
          </a:p>
          <a:p>
            <a:pPr marL="285750" indent="-285750">
              <a:buFont typeface="Wingdings" panose="05000000000000000000" pitchFamily="2" charset="2"/>
              <a:buChar char="§"/>
            </a:pPr>
            <a:r>
              <a:rPr lang="nl-NL" dirty="0"/>
              <a:t>Flora en fauna</a:t>
            </a:r>
          </a:p>
          <a:p>
            <a:pPr marL="285750" indent="-285750">
              <a:buFont typeface="Wingdings" panose="05000000000000000000" pitchFamily="2" charset="2"/>
              <a:buChar char="§"/>
            </a:pPr>
            <a:r>
              <a:rPr lang="nl-NL" dirty="0"/>
              <a:t>Bodem onderzoek</a:t>
            </a:r>
          </a:p>
          <a:p>
            <a:pPr marL="285750" indent="-285750">
              <a:buFont typeface="Wingdings" panose="05000000000000000000" pitchFamily="2" charset="2"/>
              <a:buChar char="§"/>
            </a:pPr>
            <a:r>
              <a:rPr lang="nl-NL" dirty="0"/>
              <a:t>Een groen eiland in het hart van Sleeuwijk</a:t>
            </a:r>
          </a:p>
          <a:p>
            <a:pPr marL="285750" indent="-285750">
              <a:buFont typeface="Wingdings" panose="05000000000000000000" pitchFamily="2" charset="2"/>
              <a:buChar char="§"/>
            </a:pPr>
            <a:r>
              <a:rPr lang="nl-NL" dirty="0"/>
              <a:t>Contactgegevens</a:t>
            </a:r>
          </a:p>
        </p:txBody>
      </p:sp>
      <p:pic>
        <p:nvPicPr>
          <p:cNvPr id="10" name="Picture Placeholder 9">
            <a:extLst>
              <a:ext uri="{FF2B5EF4-FFF2-40B4-BE49-F238E27FC236}">
                <a16:creationId xmlns:a16="http://schemas.microsoft.com/office/drawing/2014/main" id="{E60116A8-DD73-91A2-BB08-9E7D53670398}"/>
              </a:ext>
            </a:extLst>
          </p:cNvPr>
          <p:cNvPicPr>
            <a:picLocks noGrp="1" noChangeAspect="1"/>
          </p:cNvPicPr>
          <p:nvPr>
            <p:ph sz="quarter" idx="15"/>
          </p:nvPr>
        </p:nvPicPr>
        <p:blipFill>
          <a:blip r:embed="rId3"/>
          <a:stretch>
            <a:fillRect/>
          </a:stretch>
        </p:blipFill>
        <p:spPr>
          <a:xfrm>
            <a:off x="6643586" y="787400"/>
            <a:ext cx="3448254" cy="5432425"/>
          </a:xfrm>
          <a:prstGeom prst="rect">
            <a:avLst/>
          </a:prstGeom>
          <a:noFill/>
        </p:spPr>
      </p:pic>
      <p:sp>
        <p:nvSpPr>
          <p:cNvPr id="56" name="Slide Number Placeholder 4">
            <a:extLst>
              <a:ext uri="{FF2B5EF4-FFF2-40B4-BE49-F238E27FC236}">
                <a16:creationId xmlns:a16="http://schemas.microsoft.com/office/drawing/2014/main" id="{370AD6A2-D525-E57C-F969-8631751F69DB}"/>
              </a:ext>
            </a:extLst>
          </p:cNvPr>
          <p:cNvSpPr>
            <a:spLocks noGrp="1"/>
          </p:cNvSpPr>
          <p:nvPr>
            <p:ph type="sldNum" sz="quarter" idx="12"/>
          </p:nvPr>
        </p:nvSpPr>
        <p:spPr/>
        <p:txBody>
          <a:bodyPr/>
          <a:lstStyle/>
          <a:p>
            <a:pPr rtl="0">
              <a:spcAft>
                <a:spcPts val="600"/>
              </a:spcAft>
            </a:pPr>
            <a:fld id="{EA87306C-81BA-4795-A5CA-9392456A8C1E}" type="slidenum">
              <a:rPr lang="nl-NL" smtClean="0"/>
              <a:pPr rtl="0">
                <a:spcAft>
                  <a:spcPts val="600"/>
                </a:spcAft>
              </a:pPr>
              <a:t>2</a:t>
            </a:fld>
            <a:endParaRPr lang="nl-NL"/>
          </a:p>
        </p:txBody>
      </p:sp>
      <p:sp>
        <p:nvSpPr>
          <p:cNvPr id="20" name="Tijdelijke aanduiding voor dianummer 19" hidden="1">
            <a:extLst>
              <a:ext uri="{FF2B5EF4-FFF2-40B4-BE49-F238E27FC236}">
                <a16:creationId xmlns:a16="http://schemas.microsoft.com/office/drawing/2014/main" id="{DA9558D5-EB6D-C2EA-C5E2-790769448541}"/>
              </a:ext>
            </a:extLst>
          </p:cNvPr>
          <p:cNvSpPr>
            <a:spLocks noGrp="1"/>
          </p:cNvSpPr>
          <p:nvPr>
            <p:ph type="sldNum" sz="quarter" idx="4294967295"/>
          </p:nvPr>
        </p:nvSpPr>
        <p:spPr>
          <a:xfrm>
            <a:off x="10629900" y="6356350"/>
            <a:ext cx="1562100" cy="365125"/>
          </a:xfrm>
        </p:spPr>
        <p:txBody>
          <a:bodyPr rtlCol="0"/>
          <a:lstStyle>
            <a:defPPr>
              <a:defRPr lang="nl-NL"/>
            </a:defPPr>
          </a:lstStyle>
          <a:p>
            <a:pPr rtl="0">
              <a:spcAft>
                <a:spcPts val="600"/>
              </a:spcAft>
            </a:pPr>
            <a:fld id="{EA87306C-81BA-4795-A5CA-9392456A8C1E}" type="slidenum">
              <a:rPr lang="nl-NL" smtClean="0"/>
              <a:pPr rtl="0">
                <a:spcAft>
                  <a:spcPts val="600"/>
                </a:spcAft>
              </a:pPr>
              <a:t>2</a:t>
            </a:fld>
            <a:endParaRPr lang="nl-NL"/>
          </a:p>
        </p:txBody>
      </p:sp>
    </p:spTree>
    <p:extLst>
      <p:ext uri="{BB962C8B-B14F-4D97-AF65-F5344CB8AC3E}">
        <p14:creationId xmlns:p14="http://schemas.microsoft.com/office/powerpoint/2010/main" val="359029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el 24">
            <a:extLst>
              <a:ext uri="{FF2B5EF4-FFF2-40B4-BE49-F238E27FC236}">
                <a16:creationId xmlns:a16="http://schemas.microsoft.com/office/drawing/2014/main" id="{D353609C-AFD0-2BF5-05CC-2430B957436F}"/>
              </a:ext>
            </a:extLst>
          </p:cNvPr>
          <p:cNvSpPr>
            <a:spLocks noGrp="1"/>
          </p:cNvSpPr>
          <p:nvPr>
            <p:ph type="title"/>
          </p:nvPr>
        </p:nvSpPr>
        <p:spPr/>
        <p:txBody>
          <a:bodyPr rtlCol="0"/>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Over ons</a:t>
            </a:r>
          </a:p>
        </p:txBody>
      </p:sp>
      <p:sp>
        <p:nvSpPr>
          <p:cNvPr id="7" name="Tijdelijke aanduiding voor tekst 6">
            <a:extLst>
              <a:ext uri="{FF2B5EF4-FFF2-40B4-BE49-F238E27FC236}">
                <a16:creationId xmlns:a16="http://schemas.microsoft.com/office/drawing/2014/main" id="{91C52C13-996F-4CF8-BBA5-F6CC233475A7}"/>
              </a:ext>
            </a:extLst>
          </p:cNvPr>
          <p:cNvSpPr>
            <a:spLocks noGrp="1"/>
          </p:cNvSpPr>
          <p:nvPr>
            <p:ph type="body" sz="quarter" idx="12"/>
          </p:nvPr>
        </p:nvSpPr>
        <p:spPr>
          <a:xfrm>
            <a:off x="4315968" y="766916"/>
            <a:ext cx="7269480" cy="2356566"/>
          </a:xfrm>
        </p:spPr>
        <p:txBody>
          <a:bodyPr rtlCol="0" anchor="ctr"/>
          <a:lstStyle>
            <a:defPPr>
              <a:defRPr lang="nl-NL"/>
            </a:defPPr>
          </a:lstStyle>
          <a:p>
            <a:pPr marL="285750" indent="-285750">
              <a:buFont typeface="Wingdings" panose="05000000000000000000" pitchFamily="2" charset="2"/>
              <a:buChar char="§"/>
            </a:pPr>
            <a:r>
              <a:rPr lang="nl-NL" dirty="0"/>
              <a:t>Wij zijn sinds 1979 gevestigd aan de Eikenlaan te Sleeuwijk.   Onze Vereniging bestaat daarmee al 47 jaar op deze locatie.</a:t>
            </a:r>
          </a:p>
          <a:p>
            <a:pPr marL="285750" indent="-285750">
              <a:buFont typeface="Wingdings" panose="05000000000000000000" pitchFamily="2" charset="2"/>
              <a:buChar char="§"/>
            </a:pPr>
            <a:r>
              <a:rPr lang="nl-NL" dirty="0"/>
              <a:t>De Volkstuindervereniging telt 63 leden, die elk seizoen actief bezig zijn. Het jongste lid is 8 jaar oud!</a:t>
            </a:r>
          </a:p>
          <a:p>
            <a:pPr marL="285750" indent="-285750">
              <a:buFont typeface="Wingdings" panose="05000000000000000000" pitchFamily="2" charset="2"/>
              <a:buChar char="§"/>
            </a:pPr>
            <a:r>
              <a:rPr lang="nl-NL" dirty="0"/>
              <a:t>Ook cliënten van Sovak maken gebruik van ons tuincomplex.</a:t>
            </a:r>
          </a:p>
        </p:txBody>
      </p:sp>
      <p:sp>
        <p:nvSpPr>
          <p:cNvPr id="2" name="Tijdelijke aanduiding voor dianummer 1">
            <a:extLst>
              <a:ext uri="{FF2B5EF4-FFF2-40B4-BE49-F238E27FC236}">
                <a16:creationId xmlns:a16="http://schemas.microsoft.com/office/drawing/2014/main" id="{06EA18F1-1CB3-04BA-3FB2-530F2637A3F7}"/>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3</a:t>
            </a:fld>
            <a:endParaRPr lang="nl-NL" dirty="0"/>
          </a:p>
        </p:txBody>
      </p:sp>
      <p:pic>
        <p:nvPicPr>
          <p:cNvPr id="4" name="Picture 3">
            <a:extLst>
              <a:ext uri="{FF2B5EF4-FFF2-40B4-BE49-F238E27FC236}">
                <a16:creationId xmlns:a16="http://schemas.microsoft.com/office/drawing/2014/main" id="{5CE5BEA7-C3E8-A35E-67E5-733976E2E035}"/>
              </a:ext>
            </a:extLst>
          </p:cNvPr>
          <p:cNvPicPr>
            <a:picLocks noChangeAspect="1"/>
          </p:cNvPicPr>
          <p:nvPr/>
        </p:nvPicPr>
        <p:blipFill>
          <a:blip r:embed="rId3"/>
          <a:stretch>
            <a:fillRect/>
          </a:stretch>
        </p:blipFill>
        <p:spPr>
          <a:xfrm>
            <a:off x="7310308" y="3428287"/>
            <a:ext cx="4881692" cy="3429712"/>
          </a:xfrm>
          <a:prstGeom prst="rect">
            <a:avLst/>
          </a:prstGeom>
        </p:spPr>
      </p:pic>
      <p:pic>
        <p:nvPicPr>
          <p:cNvPr id="9" name="Picture 8">
            <a:extLst>
              <a:ext uri="{FF2B5EF4-FFF2-40B4-BE49-F238E27FC236}">
                <a16:creationId xmlns:a16="http://schemas.microsoft.com/office/drawing/2014/main" id="{A8445A1E-3786-8850-9E0F-2547AFEF0777}"/>
              </a:ext>
            </a:extLst>
          </p:cNvPr>
          <p:cNvPicPr>
            <a:picLocks noChangeAspect="1"/>
          </p:cNvPicPr>
          <p:nvPr/>
        </p:nvPicPr>
        <p:blipFill>
          <a:blip r:embed="rId4"/>
          <a:stretch>
            <a:fillRect/>
          </a:stretch>
        </p:blipFill>
        <p:spPr>
          <a:xfrm>
            <a:off x="116101" y="3428288"/>
            <a:ext cx="2800520" cy="3293187"/>
          </a:xfrm>
          <a:prstGeom prst="rect">
            <a:avLst/>
          </a:prstGeom>
        </p:spPr>
      </p:pic>
      <p:pic>
        <p:nvPicPr>
          <p:cNvPr id="11" name="Picture 10">
            <a:extLst>
              <a:ext uri="{FF2B5EF4-FFF2-40B4-BE49-F238E27FC236}">
                <a16:creationId xmlns:a16="http://schemas.microsoft.com/office/drawing/2014/main" id="{3467E012-569A-0D99-EDCA-4153AB430706}"/>
              </a:ext>
            </a:extLst>
          </p:cNvPr>
          <p:cNvPicPr>
            <a:picLocks noChangeAspect="1"/>
          </p:cNvPicPr>
          <p:nvPr/>
        </p:nvPicPr>
        <p:blipFill>
          <a:blip r:embed="rId5"/>
          <a:stretch>
            <a:fillRect/>
          </a:stretch>
        </p:blipFill>
        <p:spPr>
          <a:xfrm>
            <a:off x="3102850" y="3428287"/>
            <a:ext cx="4054615" cy="3429000"/>
          </a:xfrm>
          <a:prstGeom prst="rect">
            <a:avLst/>
          </a:prstGeom>
        </p:spPr>
      </p:pic>
    </p:spTree>
    <p:extLst>
      <p:ext uri="{BB962C8B-B14F-4D97-AF65-F5344CB8AC3E}">
        <p14:creationId xmlns:p14="http://schemas.microsoft.com/office/powerpoint/2010/main" val="1070158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B77A09-7C5A-A714-5C81-0AA4DBF1B02B}"/>
              </a:ext>
            </a:extLst>
          </p:cNvPr>
          <p:cNvSpPr>
            <a:spLocks noGrp="1"/>
          </p:cNvSpPr>
          <p:nvPr>
            <p:ph type="title"/>
          </p:nvPr>
        </p:nvSpPr>
        <p:spPr>
          <a:xfrm>
            <a:off x="822960" y="501649"/>
            <a:ext cx="2782529" cy="2163098"/>
          </a:xfrm>
        </p:spPr>
        <p:txBody>
          <a:bodyPr/>
          <a:lstStyle/>
          <a:p>
            <a:r>
              <a:rPr lang="nl-NL" b="1" dirty="0">
                <a:solidFill>
                  <a:schemeClr val="accent5">
                    <a:lumMod val="75000"/>
                  </a:schemeClr>
                </a:solidFill>
                <a:effectLst>
                  <a:outerShdw blurRad="38100" dist="38100" dir="2700000" algn="tl">
                    <a:srgbClr val="000000">
                      <a:alpha val="43137"/>
                    </a:srgbClr>
                  </a:outerShdw>
                </a:effectLst>
              </a:rPr>
              <a:t>Bijdrage aan biodiversiteit</a:t>
            </a:r>
          </a:p>
        </p:txBody>
      </p:sp>
      <p:sp>
        <p:nvSpPr>
          <p:cNvPr id="3" name="Tijdelijke aanduiding voor tekst 2">
            <a:extLst>
              <a:ext uri="{FF2B5EF4-FFF2-40B4-BE49-F238E27FC236}">
                <a16:creationId xmlns:a16="http://schemas.microsoft.com/office/drawing/2014/main" id="{49294F6E-12B4-FBD8-86C8-EC482E7FFE62}"/>
              </a:ext>
            </a:extLst>
          </p:cNvPr>
          <p:cNvSpPr>
            <a:spLocks noGrp="1"/>
          </p:cNvSpPr>
          <p:nvPr>
            <p:ph type="body" sz="quarter" idx="12"/>
          </p:nvPr>
        </p:nvSpPr>
        <p:spPr>
          <a:xfrm>
            <a:off x="4087556" y="416646"/>
            <a:ext cx="6341212" cy="1969628"/>
          </a:xfrm>
        </p:spPr>
        <p:txBody>
          <a:bodyPr/>
          <a:lstStyle/>
          <a:p>
            <a:r>
              <a:rPr lang="nl-NL" dirty="0"/>
              <a:t>Naast het telen van groente wordt er ook aandacht besteed aan het kweken van bloemen om zodoende ook een bijdrage te leveren aan de biodiversiteit.</a:t>
            </a:r>
          </a:p>
          <a:p>
            <a:r>
              <a:rPr lang="nl-NL" dirty="0"/>
              <a:t>De pluktuin met fruit krijgt steeds meer gestalte.</a:t>
            </a:r>
          </a:p>
        </p:txBody>
      </p:sp>
      <p:sp>
        <p:nvSpPr>
          <p:cNvPr id="5" name="Tijdelijke aanduiding voor dianummer 4">
            <a:extLst>
              <a:ext uri="{FF2B5EF4-FFF2-40B4-BE49-F238E27FC236}">
                <a16:creationId xmlns:a16="http://schemas.microsoft.com/office/drawing/2014/main" id="{AE5174E4-7C38-3490-55CC-2AAC75A460CC}"/>
              </a:ext>
            </a:extLst>
          </p:cNvPr>
          <p:cNvSpPr>
            <a:spLocks noGrp="1"/>
          </p:cNvSpPr>
          <p:nvPr>
            <p:ph type="sldNum" sz="quarter" idx="4"/>
          </p:nvPr>
        </p:nvSpPr>
        <p:spPr/>
        <p:txBody>
          <a:bodyPr/>
          <a:lstStyle/>
          <a:p>
            <a:pPr rtl="0"/>
            <a:fld id="{EA87306C-81BA-4795-A5CA-9392456A8C1E}" type="slidenum">
              <a:rPr lang="nl-NL" smtClean="0"/>
              <a:pPr rtl="0"/>
              <a:t>4</a:t>
            </a:fld>
            <a:endParaRPr lang="nl-NL" dirty="0"/>
          </a:p>
        </p:txBody>
      </p:sp>
      <p:pic>
        <p:nvPicPr>
          <p:cNvPr id="13" name="Afbeelding 12">
            <a:extLst>
              <a:ext uri="{FF2B5EF4-FFF2-40B4-BE49-F238E27FC236}">
                <a16:creationId xmlns:a16="http://schemas.microsoft.com/office/drawing/2014/main" id="{882DCA35-A3E3-AB4C-EF3E-F1B3DE7C8FE6}"/>
              </a:ext>
            </a:extLst>
          </p:cNvPr>
          <p:cNvPicPr>
            <a:picLocks noChangeAspect="1"/>
          </p:cNvPicPr>
          <p:nvPr/>
        </p:nvPicPr>
        <p:blipFill>
          <a:blip r:embed="rId2"/>
          <a:stretch>
            <a:fillRect/>
          </a:stretch>
        </p:blipFill>
        <p:spPr>
          <a:xfrm>
            <a:off x="375182" y="3130411"/>
            <a:ext cx="2562226" cy="1922042"/>
          </a:xfrm>
          <a:prstGeom prst="rect">
            <a:avLst/>
          </a:prstGeom>
        </p:spPr>
      </p:pic>
      <p:pic>
        <p:nvPicPr>
          <p:cNvPr id="15" name="Afbeelding 14">
            <a:extLst>
              <a:ext uri="{FF2B5EF4-FFF2-40B4-BE49-F238E27FC236}">
                <a16:creationId xmlns:a16="http://schemas.microsoft.com/office/drawing/2014/main" id="{6E0059E5-8AF9-8556-5385-343522DB8B0C}"/>
              </a:ext>
            </a:extLst>
          </p:cNvPr>
          <p:cNvPicPr>
            <a:picLocks noChangeAspect="1"/>
          </p:cNvPicPr>
          <p:nvPr/>
        </p:nvPicPr>
        <p:blipFill>
          <a:blip r:embed="rId3"/>
          <a:stretch>
            <a:fillRect/>
          </a:stretch>
        </p:blipFill>
        <p:spPr>
          <a:xfrm rot="5400000">
            <a:off x="176932" y="5333725"/>
            <a:ext cx="1586000" cy="1189500"/>
          </a:xfrm>
          <a:prstGeom prst="rect">
            <a:avLst/>
          </a:prstGeom>
        </p:spPr>
      </p:pic>
      <p:pic>
        <p:nvPicPr>
          <p:cNvPr id="17" name="Afbeelding 16">
            <a:extLst>
              <a:ext uri="{FF2B5EF4-FFF2-40B4-BE49-F238E27FC236}">
                <a16:creationId xmlns:a16="http://schemas.microsoft.com/office/drawing/2014/main" id="{F937958F-B0C7-390A-7959-D21781CB309B}"/>
              </a:ext>
            </a:extLst>
          </p:cNvPr>
          <p:cNvPicPr>
            <a:picLocks noChangeAspect="1"/>
          </p:cNvPicPr>
          <p:nvPr/>
        </p:nvPicPr>
        <p:blipFill>
          <a:blip r:embed="rId4"/>
          <a:stretch>
            <a:fillRect/>
          </a:stretch>
        </p:blipFill>
        <p:spPr>
          <a:xfrm rot="5400000">
            <a:off x="7177989" y="3237428"/>
            <a:ext cx="2578103" cy="1933577"/>
          </a:xfrm>
          <a:prstGeom prst="rect">
            <a:avLst/>
          </a:prstGeom>
        </p:spPr>
      </p:pic>
      <p:pic>
        <p:nvPicPr>
          <p:cNvPr id="19" name="Afbeelding 18">
            <a:extLst>
              <a:ext uri="{FF2B5EF4-FFF2-40B4-BE49-F238E27FC236}">
                <a16:creationId xmlns:a16="http://schemas.microsoft.com/office/drawing/2014/main" id="{CCE3BA2A-F29C-B2A3-E13E-3B31DEA114BD}"/>
              </a:ext>
            </a:extLst>
          </p:cNvPr>
          <p:cNvPicPr>
            <a:picLocks noChangeAspect="1"/>
          </p:cNvPicPr>
          <p:nvPr/>
        </p:nvPicPr>
        <p:blipFill>
          <a:blip r:embed="rId5"/>
          <a:stretch>
            <a:fillRect/>
          </a:stretch>
        </p:blipFill>
        <p:spPr>
          <a:xfrm rot="5400000">
            <a:off x="9695501" y="2796616"/>
            <a:ext cx="2578100" cy="1933575"/>
          </a:xfrm>
          <a:prstGeom prst="rect">
            <a:avLst/>
          </a:prstGeom>
        </p:spPr>
      </p:pic>
      <p:pic>
        <p:nvPicPr>
          <p:cNvPr id="21" name="Afbeelding 20">
            <a:extLst>
              <a:ext uri="{FF2B5EF4-FFF2-40B4-BE49-F238E27FC236}">
                <a16:creationId xmlns:a16="http://schemas.microsoft.com/office/drawing/2014/main" id="{BEA38F54-1525-F5FE-F62B-EB7A0F0F9810}"/>
              </a:ext>
            </a:extLst>
          </p:cNvPr>
          <p:cNvPicPr>
            <a:picLocks noChangeAspect="1"/>
          </p:cNvPicPr>
          <p:nvPr/>
        </p:nvPicPr>
        <p:blipFill>
          <a:blip r:embed="rId6"/>
          <a:stretch>
            <a:fillRect/>
          </a:stretch>
        </p:blipFill>
        <p:spPr>
          <a:xfrm rot="5400000">
            <a:off x="2672682" y="3728245"/>
            <a:ext cx="3003550" cy="2252662"/>
          </a:xfrm>
          <a:prstGeom prst="rect">
            <a:avLst/>
          </a:prstGeom>
        </p:spPr>
      </p:pic>
      <p:pic>
        <p:nvPicPr>
          <p:cNvPr id="23" name="Afbeelding 22">
            <a:extLst>
              <a:ext uri="{FF2B5EF4-FFF2-40B4-BE49-F238E27FC236}">
                <a16:creationId xmlns:a16="http://schemas.microsoft.com/office/drawing/2014/main" id="{5325417D-938E-3B86-47BC-AACA6485F26D}"/>
              </a:ext>
            </a:extLst>
          </p:cNvPr>
          <p:cNvPicPr>
            <a:picLocks noChangeAspect="1"/>
          </p:cNvPicPr>
          <p:nvPr/>
        </p:nvPicPr>
        <p:blipFill>
          <a:blip r:embed="rId7"/>
          <a:stretch>
            <a:fillRect/>
          </a:stretch>
        </p:blipFill>
        <p:spPr>
          <a:xfrm rot="5400000">
            <a:off x="5387797" y="3331577"/>
            <a:ext cx="2346837" cy="1760128"/>
          </a:xfrm>
          <a:prstGeom prst="rect">
            <a:avLst/>
          </a:prstGeom>
        </p:spPr>
      </p:pic>
    </p:spTree>
    <p:extLst>
      <p:ext uri="{BB962C8B-B14F-4D97-AF65-F5344CB8AC3E}">
        <p14:creationId xmlns:p14="http://schemas.microsoft.com/office/powerpoint/2010/main" val="2059281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A76B-D954-4B99-9920-EF71A1473A6B}"/>
            </a:ext>
          </a:extLst>
        </p:cNvPr>
        <p:cNvGrpSpPr/>
        <p:nvPr/>
      </p:nvGrpSpPr>
      <p:grpSpPr>
        <a:xfrm>
          <a:off x="0" y="0"/>
          <a:ext cx="0" cy="0"/>
          <a:chOff x="0" y="0"/>
          <a:chExt cx="0" cy="0"/>
        </a:xfrm>
      </p:grpSpPr>
      <p:sp>
        <p:nvSpPr>
          <p:cNvPr id="25" name="Titel 24">
            <a:extLst>
              <a:ext uri="{FF2B5EF4-FFF2-40B4-BE49-F238E27FC236}">
                <a16:creationId xmlns:a16="http://schemas.microsoft.com/office/drawing/2014/main" id="{FFAE361E-5976-09D1-68FB-19FA9AA103E1}"/>
              </a:ext>
            </a:extLst>
          </p:cNvPr>
          <p:cNvSpPr>
            <a:spLocks noGrp="1"/>
          </p:cNvSpPr>
          <p:nvPr>
            <p:ph type="title"/>
          </p:nvPr>
        </p:nvSpPr>
        <p:spPr/>
        <p:txBody>
          <a:bodyPr rtlCol="0"/>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Over </a:t>
            </a:r>
            <a:r>
              <a:rPr lang="nl-NL" b="1" dirty="0" err="1">
                <a:solidFill>
                  <a:schemeClr val="accent5">
                    <a:lumMod val="50000"/>
                  </a:schemeClr>
                </a:solidFill>
                <a:effectLst>
                  <a:outerShdw blurRad="38100" dist="38100" dir="2700000" algn="tl">
                    <a:srgbClr val="000000">
                      <a:alpha val="43137"/>
                    </a:srgbClr>
                  </a:outerShdw>
                </a:effectLst>
              </a:rPr>
              <a:t>sovak</a:t>
            </a:r>
            <a:endParaRPr lang="nl-NL" b="1" dirty="0">
              <a:solidFill>
                <a:schemeClr val="accent5">
                  <a:lumMod val="50000"/>
                </a:schemeClr>
              </a:solidFill>
              <a:effectLst>
                <a:outerShdw blurRad="38100" dist="38100" dir="2700000" algn="tl">
                  <a:srgbClr val="000000">
                    <a:alpha val="43137"/>
                  </a:srgbClr>
                </a:outerShdw>
              </a:effectLst>
            </a:endParaRPr>
          </a:p>
        </p:txBody>
      </p:sp>
      <p:sp>
        <p:nvSpPr>
          <p:cNvPr id="7" name="Tijdelijke aanduiding voor tekst 6">
            <a:extLst>
              <a:ext uri="{FF2B5EF4-FFF2-40B4-BE49-F238E27FC236}">
                <a16:creationId xmlns:a16="http://schemas.microsoft.com/office/drawing/2014/main" id="{388224AC-A302-FDF9-94D7-1EC832ACA341}"/>
              </a:ext>
            </a:extLst>
          </p:cNvPr>
          <p:cNvSpPr>
            <a:spLocks noGrp="1"/>
          </p:cNvSpPr>
          <p:nvPr>
            <p:ph type="body" sz="quarter" idx="12"/>
          </p:nvPr>
        </p:nvSpPr>
        <p:spPr>
          <a:xfrm>
            <a:off x="3950208" y="766916"/>
            <a:ext cx="7946136" cy="2356566"/>
          </a:xfrm>
        </p:spPr>
        <p:txBody>
          <a:bodyPr rtlCol="0" anchor="ctr"/>
          <a:lstStyle>
            <a:defPPr>
              <a:defRPr lang="nl-NL"/>
            </a:defPPr>
          </a:lstStyle>
          <a:p>
            <a:pPr marL="285750" indent="-285750">
              <a:buFont typeface="Wingdings" panose="05000000000000000000" pitchFamily="2" charset="2"/>
              <a:buChar char="§"/>
            </a:pPr>
            <a:r>
              <a:rPr lang="nl-NL" dirty="0"/>
              <a:t>Sinds 2021 ligt het wooncomplex van Sovak naast ons tuincomplex. De bewoners van Sovak maken dagelijks gebruik van de kassen en het tuincomplex. </a:t>
            </a:r>
          </a:p>
          <a:p>
            <a:pPr marL="285750" indent="-285750">
              <a:buFont typeface="Wingdings" panose="05000000000000000000" pitchFamily="2" charset="2"/>
              <a:buChar char="§"/>
            </a:pPr>
            <a:r>
              <a:rPr lang="nl-NL" dirty="0"/>
              <a:t>Sovak heeft 52 bewoners. Zij huren 11 tuinen van onze vereniging. Het onderhouden van hun moestuinen is een belangrijke hoofdactiviteit in hun dagelijks leven, en zij zijn hier het hele jaar door actief mee bezig. Daarnaast verrichten ze onderhoud en maaiwerkzaamheden van de paden op het complex.</a:t>
            </a:r>
          </a:p>
          <a:p>
            <a:pPr marL="285750" indent="-285750">
              <a:buFont typeface="Wingdings" panose="05000000000000000000" pitchFamily="2" charset="2"/>
              <a:buChar char="Ø"/>
            </a:pPr>
            <a:endParaRPr lang="nl-NL" dirty="0"/>
          </a:p>
        </p:txBody>
      </p:sp>
      <p:sp>
        <p:nvSpPr>
          <p:cNvPr id="2" name="Tijdelijke aanduiding voor dianummer 1">
            <a:extLst>
              <a:ext uri="{FF2B5EF4-FFF2-40B4-BE49-F238E27FC236}">
                <a16:creationId xmlns:a16="http://schemas.microsoft.com/office/drawing/2014/main" id="{F7DBF6F2-B885-9437-E3B4-DEA5065A49DD}"/>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5</a:t>
            </a:fld>
            <a:endParaRPr lang="nl-NL" dirty="0"/>
          </a:p>
        </p:txBody>
      </p:sp>
      <p:pic>
        <p:nvPicPr>
          <p:cNvPr id="4" name="Picture 3">
            <a:extLst>
              <a:ext uri="{FF2B5EF4-FFF2-40B4-BE49-F238E27FC236}">
                <a16:creationId xmlns:a16="http://schemas.microsoft.com/office/drawing/2014/main" id="{47740197-A3A9-268E-792F-744DC8E9D542}"/>
              </a:ext>
            </a:extLst>
          </p:cNvPr>
          <p:cNvPicPr>
            <a:picLocks noChangeAspect="1"/>
          </p:cNvPicPr>
          <p:nvPr/>
        </p:nvPicPr>
        <p:blipFill>
          <a:blip r:embed="rId3"/>
          <a:stretch>
            <a:fillRect/>
          </a:stretch>
        </p:blipFill>
        <p:spPr>
          <a:xfrm>
            <a:off x="5484971" y="3123481"/>
            <a:ext cx="3381312" cy="3732071"/>
          </a:xfrm>
          <a:prstGeom prst="rect">
            <a:avLst/>
          </a:prstGeom>
        </p:spPr>
      </p:pic>
      <p:pic>
        <p:nvPicPr>
          <p:cNvPr id="10" name="Picture 9">
            <a:extLst>
              <a:ext uri="{FF2B5EF4-FFF2-40B4-BE49-F238E27FC236}">
                <a16:creationId xmlns:a16="http://schemas.microsoft.com/office/drawing/2014/main" id="{CDE3A7D9-D878-C1CA-5944-41BA6FB6447E}"/>
              </a:ext>
            </a:extLst>
          </p:cNvPr>
          <p:cNvPicPr>
            <a:picLocks noChangeAspect="1"/>
          </p:cNvPicPr>
          <p:nvPr/>
        </p:nvPicPr>
        <p:blipFill>
          <a:blip r:embed="rId4"/>
          <a:stretch>
            <a:fillRect/>
          </a:stretch>
        </p:blipFill>
        <p:spPr>
          <a:xfrm>
            <a:off x="9261080" y="3115185"/>
            <a:ext cx="2888544" cy="3742815"/>
          </a:xfrm>
          <a:prstGeom prst="rect">
            <a:avLst/>
          </a:prstGeom>
        </p:spPr>
      </p:pic>
      <p:pic>
        <p:nvPicPr>
          <p:cNvPr id="1026" name="Picture 2">
            <a:extLst>
              <a:ext uri="{FF2B5EF4-FFF2-40B4-BE49-F238E27FC236}">
                <a16:creationId xmlns:a16="http://schemas.microsoft.com/office/drawing/2014/main" id="{00650643-A148-1120-85B4-0C3067DCD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4" y="3060275"/>
            <a:ext cx="1831512" cy="17823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B7CDF27-7CD0-9A40-FA4B-111E18521106}"/>
              </a:ext>
            </a:extLst>
          </p:cNvPr>
          <p:cNvPicPr>
            <a:picLocks noChangeAspect="1"/>
          </p:cNvPicPr>
          <p:nvPr/>
        </p:nvPicPr>
        <p:blipFill>
          <a:blip r:embed="rId6"/>
          <a:stretch>
            <a:fillRect/>
          </a:stretch>
        </p:blipFill>
        <p:spPr>
          <a:xfrm>
            <a:off x="0" y="5010750"/>
            <a:ext cx="5147441" cy="1847250"/>
          </a:xfrm>
          <a:prstGeom prst="rect">
            <a:avLst/>
          </a:prstGeom>
        </p:spPr>
      </p:pic>
      <p:pic>
        <p:nvPicPr>
          <p:cNvPr id="18" name="Picture 17">
            <a:extLst>
              <a:ext uri="{FF2B5EF4-FFF2-40B4-BE49-F238E27FC236}">
                <a16:creationId xmlns:a16="http://schemas.microsoft.com/office/drawing/2014/main" id="{28C7C7F7-7A76-D1E5-10B8-026C178999C6}"/>
              </a:ext>
            </a:extLst>
          </p:cNvPr>
          <p:cNvPicPr>
            <a:picLocks noChangeAspect="1"/>
          </p:cNvPicPr>
          <p:nvPr/>
        </p:nvPicPr>
        <p:blipFill>
          <a:blip r:embed="rId7"/>
          <a:stretch>
            <a:fillRect/>
          </a:stretch>
        </p:blipFill>
        <p:spPr>
          <a:xfrm>
            <a:off x="1991531" y="3092719"/>
            <a:ext cx="3098644" cy="1755527"/>
          </a:xfrm>
          <a:prstGeom prst="rect">
            <a:avLst/>
          </a:prstGeom>
        </p:spPr>
      </p:pic>
    </p:spTree>
    <p:extLst>
      <p:ext uri="{BB962C8B-B14F-4D97-AF65-F5344CB8AC3E}">
        <p14:creationId xmlns:p14="http://schemas.microsoft.com/office/powerpoint/2010/main" val="2439200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7336-2609-FBF0-9125-4A72892323A3}"/>
            </a:ext>
          </a:extLst>
        </p:cNvPr>
        <p:cNvGrpSpPr/>
        <p:nvPr/>
      </p:nvGrpSpPr>
      <p:grpSpPr>
        <a:xfrm>
          <a:off x="0" y="0"/>
          <a:ext cx="0" cy="0"/>
          <a:chOff x="0" y="0"/>
          <a:chExt cx="0" cy="0"/>
        </a:xfrm>
      </p:grpSpPr>
      <p:sp>
        <p:nvSpPr>
          <p:cNvPr id="25" name="Titel 24">
            <a:extLst>
              <a:ext uri="{FF2B5EF4-FFF2-40B4-BE49-F238E27FC236}">
                <a16:creationId xmlns:a16="http://schemas.microsoft.com/office/drawing/2014/main" id="{982CA524-87FE-B7F8-CF2B-3362B19E4294}"/>
              </a:ext>
            </a:extLst>
          </p:cNvPr>
          <p:cNvSpPr>
            <a:spLocks noGrp="1"/>
          </p:cNvSpPr>
          <p:nvPr>
            <p:ph type="title"/>
          </p:nvPr>
        </p:nvSpPr>
        <p:spPr/>
        <p:txBody>
          <a:bodyPr rtlCol="0" anchor="ctr">
            <a:normAutofit/>
          </a:bodyPr>
          <a:lstStyle>
            <a:defPPr>
              <a:defRPr lang="nl-NL"/>
            </a:defPPr>
          </a:lstStyle>
          <a:p>
            <a:r>
              <a:rPr lang="nl-NL" b="1" dirty="0">
                <a:effectLst>
                  <a:outerShdw blurRad="38100" dist="38100" dir="2700000" algn="tl">
                    <a:srgbClr val="000000">
                      <a:alpha val="43137"/>
                    </a:srgbClr>
                  </a:outerShdw>
                </a:effectLst>
              </a:rPr>
              <a:t>Wat </a:t>
            </a:r>
            <a:br>
              <a:rPr lang="nl-NL" b="1" dirty="0">
                <a:effectLst>
                  <a:outerShdw blurRad="38100" dist="38100" dir="2700000" algn="tl">
                    <a:srgbClr val="000000">
                      <a:alpha val="43137"/>
                    </a:srgbClr>
                  </a:outerShdw>
                </a:effectLst>
              </a:rPr>
            </a:br>
            <a:r>
              <a:rPr lang="nl-NL" b="1" dirty="0">
                <a:effectLst>
                  <a:outerShdw blurRad="38100" dist="38100" dir="2700000" algn="tl">
                    <a:srgbClr val="000000">
                      <a:alpha val="43137"/>
                    </a:srgbClr>
                  </a:outerShdw>
                </a:effectLst>
              </a:rPr>
              <a:t>het tuincomplex </a:t>
            </a:r>
            <a:br>
              <a:rPr lang="nl-NL" b="1" dirty="0">
                <a:effectLst>
                  <a:outerShdw blurRad="38100" dist="38100" dir="2700000" algn="tl">
                    <a:srgbClr val="000000">
                      <a:alpha val="43137"/>
                    </a:srgbClr>
                  </a:outerShdw>
                </a:effectLst>
              </a:rPr>
            </a:br>
            <a:r>
              <a:rPr lang="nl-NL" b="1" dirty="0">
                <a:effectLst>
                  <a:outerShdw blurRad="38100" dist="38100" dir="2700000" algn="tl">
                    <a:srgbClr val="000000">
                      <a:alpha val="43137"/>
                    </a:srgbClr>
                  </a:outerShdw>
                </a:effectLst>
              </a:rPr>
              <a:t>voor ons betekent </a:t>
            </a:r>
          </a:p>
        </p:txBody>
      </p:sp>
      <p:pic>
        <p:nvPicPr>
          <p:cNvPr id="19" name="Tijdelijke aanduiding voor afbeelding 14" descr="Een close-up van een plant">
            <a:extLst>
              <a:ext uri="{FF2B5EF4-FFF2-40B4-BE49-F238E27FC236}">
                <a16:creationId xmlns:a16="http://schemas.microsoft.com/office/drawing/2014/main" id="{E6108C33-57F1-AE4B-9817-BFCA810B49F1}"/>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l="7127" r="7127"/>
          <a:stretch/>
        </p:blipFill>
        <p:spPr>
          <a:prstGeom prst="rect">
            <a:avLst/>
          </a:prstGeom>
          <a:noFill/>
        </p:spPr>
      </p:pic>
      <p:sp>
        <p:nvSpPr>
          <p:cNvPr id="7" name="Tijdelijke aanduiding voor tekst 6">
            <a:extLst>
              <a:ext uri="{FF2B5EF4-FFF2-40B4-BE49-F238E27FC236}">
                <a16:creationId xmlns:a16="http://schemas.microsoft.com/office/drawing/2014/main" id="{6538BCA1-CFC0-B745-1702-5F1B036EEC77}"/>
              </a:ext>
            </a:extLst>
          </p:cNvPr>
          <p:cNvSpPr>
            <a:spLocks noGrp="1"/>
          </p:cNvSpPr>
          <p:nvPr>
            <p:ph sz="quarter" idx="13"/>
          </p:nvPr>
        </p:nvSpPr>
        <p:spPr>
          <a:xfrm>
            <a:off x="523875" y="2932801"/>
            <a:ext cx="11052429" cy="3300851"/>
          </a:xfrm>
        </p:spPr>
        <p:txBody>
          <a:bodyPr rtlCol="0">
            <a:normAutofit/>
          </a:bodyPr>
          <a:lstStyle>
            <a:defPPr>
              <a:defRPr lang="nl-NL"/>
            </a:defPPr>
          </a:lstStyle>
          <a:p>
            <a:pPr>
              <a:lnSpc>
                <a:spcPct val="115000"/>
              </a:lnSpc>
              <a:spcAft>
                <a:spcPts val="600"/>
              </a:spcAft>
              <a:buFont typeface="Wingdings" panose="05000000000000000000" pitchFamily="2" charset="2"/>
              <a:buChar char="§"/>
            </a:pPr>
            <a:r>
              <a:rPr lang="nl-NL" dirty="0"/>
              <a:t>een belangrijke plek voor ontspanning en verbinding met de natuur;</a:t>
            </a:r>
          </a:p>
          <a:p>
            <a:pPr>
              <a:lnSpc>
                <a:spcPct val="115000"/>
              </a:lnSpc>
              <a:spcAft>
                <a:spcPts val="600"/>
              </a:spcAft>
              <a:buFont typeface="Wingdings" panose="05000000000000000000" pitchFamily="2" charset="2"/>
              <a:buChar char="§"/>
            </a:pPr>
            <a:r>
              <a:rPr lang="nl-NL" dirty="0"/>
              <a:t>een plek waar wij actief bezig zijn, wat bijdraagt aan een goede lichamelijke conditie;</a:t>
            </a:r>
          </a:p>
          <a:p>
            <a:pPr>
              <a:lnSpc>
                <a:spcPct val="115000"/>
              </a:lnSpc>
              <a:spcAft>
                <a:spcPts val="600"/>
              </a:spcAft>
              <a:buFont typeface="Wingdings" panose="05000000000000000000" pitchFamily="2" charset="2"/>
              <a:buChar char="§"/>
            </a:pPr>
            <a:r>
              <a:rPr lang="nl-NL" dirty="0"/>
              <a:t>een plek die de geest versterkt, wat bijdraagt aan een goede mentale conditie;</a:t>
            </a:r>
          </a:p>
          <a:p>
            <a:pPr>
              <a:lnSpc>
                <a:spcPct val="115000"/>
              </a:lnSpc>
              <a:spcAft>
                <a:spcPts val="600"/>
              </a:spcAft>
              <a:buFont typeface="Wingdings" panose="05000000000000000000" pitchFamily="2" charset="2"/>
              <a:buChar char="§"/>
            </a:pPr>
            <a:r>
              <a:rPr lang="nl-NL" dirty="0"/>
              <a:t>een plek die de ziel kalmeert in onze snel veranderende en turbulente wereld;</a:t>
            </a:r>
          </a:p>
          <a:p>
            <a:pPr>
              <a:lnSpc>
                <a:spcPct val="115000"/>
              </a:lnSpc>
              <a:spcAft>
                <a:spcPts val="600"/>
              </a:spcAft>
              <a:buFont typeface="Wingdings" panose="05000000000000000000" pitchFamily="2" charset="2"/>
              <a:buChar char="§"/>
            </a:pPr>
            <a:r>
              <a:rPr lang="nl-NL" dirty="0"/>
              <a:t>een plek waar we zelf voor onze gezinnen voedsel kunnen kweken, zoals groenten, planten, bessen en fruit;</a:t>
            </a:r>
          </a:p>
          <a:p>
            <a:pPr>
              <a:lnSpc>
                <a:spcPct val="115000"/>
              </a:lnSpc>
              <a:spcAft>
                <a:spcPts val="600"/>
              </a:spcAft>
              <a:buFont typeface="Wingdings" panose="05000000000000000000" pitchFamily="2" charset="2"/>
              <a:buChar char="§"/>
            </a:pPr>
            <a:r>
              <a:rPr lang="nl-NL" dirty="0"/>
              <a:t>een plek waar wij sociale contacten kunnen onderhouden;</a:t>
            </a:r>
          </a:p>
          <a:p>
            <a:pPr>
              <a:lnSpc>
                <a:spcPct val="115000"/>
              </a:lnSpc>
              <a:spcAft>
                <a:spcPts val="600"/>
              </a:spcAft>
              <a:buFont typeface="Wingdings" panose="05000000000000000000" pitchFamily="2" charset="2"/>
              <a:buChar char="§"/>
            </a:pPr>
            <a:r>
              <a:rPr lang="nl-NL" dirty="0"/>
              <a:t>een plek waar kinderen kunnen leren waar groenten vandaan komen.</a:t>
            </a:r>
          </a:p>
          <a:p>
            <a:pPr>
              <a:lnSpc>
                <a:spcPct val="115000"/>
              </a:lnSpc>
              <a:spcAft>
                <a:spcPts val="600"/>
              </a:spcAft>
              <a:buFont typeface="Wingdings" panose="05000000000000000000" pitchFamily="2" charset="2"/>
              <a:buChar char="§"/>
            </a:pPr>
            <a:endParaRPr lang="nl-NL" sz="1600" dirty="0"/>
          </a:p>
          <a:p>
            <a:pPr>
              <a:lnSpc>
                <a:spcPct val="115000"/>
              </a:lnSpc>
              <a:spcAft>
                <a:spcPts val="600"/>
              </a:spcAft>
              <a:buFont typeface="Wingdings" panose="05000000000000000000" pitchFamily="2" charset="2"/>
              <a:buChar char="§"/>
            </a:pPr>
            <a:endParaRPr lang="nl-NL" sz="1500" dirty="0"/>
          </a:p>
        </p:txBody>
      </p:sp>
      <p:sp>
        <p:nvSpPr>
          <p:cNvPr id="2" name="Tijdelijke aanduiding voor dianummer 1">
            <a:extLst>
              <a:ext uri="{FF2B5EF4-FFF2-40B4-BE49-F238E27FC236}">
                <a16:creationId xmlns:a16="http://schemas.microsoft.com/office/drawing/2014/main" id="{2CE27E76-7118-8F63-2B8E-9E91405B172B}"/>
              </a:ext>
            </a:extLst>
          </p:cNvPr>
          <p:cNvSpPr>
            <a:spLocks noGrp="1"/>
          </p:cNvSpPr>
          <p:nvPr>
            <p:ph type="sldNum" sz="quarter" idx="4"/>
          </p:nvPr>
        </p:nvSpPr>
        <p:spPr/>
        <p:txBody>
          <a:bodyPr rtlCol="0" anchor="ctr">
            <a:normAutofit/>
          </a:bodyPr>
          <a:lstStyle>
            <a:defPPr>
              <a:defRPr lang="nl-NL"/>
            </a:defPPr>
          </a:lstStyle>
          <a:p>
            <a:pPr rtl="0">
              <a:spcAft>
                <a:spcPts val="600"/>
              </a:spcAft>
            </a:pPr>
            <a:fld id="{EA87306C-81BA-4795-A5CA-9392456A8C1E}" type="slidenum">
              <a:rPr lang="nl-NL" smtClean="0"/>
              <a:pPr rtl="0">
                <a:spcAft>
                  <a:spcPts val="600"/>
                </a:spcAft>
              </a:pPr>
              <a:t>6</a:t>
            </a:fld>
            <a:endParaRPr lang="nl-NL"/>
          </a:p>
        </p:txBody>
      </p:sp>
    </p:spTree>
    <p:extLst>
      <p:ext uri="{BB962C8B-B14F-4D97-AF65-F5344CB8AC3E}">
        <p14:creationId xmlns:p14="http://schemas.microsoft.com/office/powerpoint/2010/main" val="2907859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A0BA3D-9921-C7FC-BC8D-5FC0FFA61E80}"/>
              </a:ext>
            </a:extLst>
          </p:cNvPr>
          <p:cNvSpPr>
            <a:spLocks noGrp="1"/>
          </p:cNvSpPr>
          <p:nvPr>
            <p:ph type="title"/>
          </p:nvPr>
        </p:nvSpPr>
        <p:spPr>
          <a:xfrm>
            <a:off x="808283" y="587184"/>
            <a:ext cx="5583373" cy="1088020"/>
          </a:xfrm>
        </p:spPr>
        <p:txBody>
          <a:bodyPr rtlCol="0"/>
          <a:lstStyle>
            <a:defPPr>
              <a:defRPr lang="nl-NL"/>
            </a:defPPr>
          </a:lstStyle>
          <a:p>
            <a:r>
              <a:rPr lang="nl-NL" b="1" dirty="0">
                <a:solidFill>
                  <a:schemeClr val="accent5">
                    <a:lumMod val="50000"/>
                  </a:schemeClr>
                </a:solidFill>
                <a:effectLst>
                  <a:outerShdw blurRad="38100" dist="38100" dir="2700000" algn="tl">
                    <a:srgbClr val="000000">
                      <a:alpha val="43137"/>
                    </a:srgbClr>
                  </a:outerShdw>
                </a:effectLst>
              </a:rPr>
              <a:t>cultuur-historisch project</a:t>
            </a:r>
            <a:br>
              <a:rPr lang="nl-NL" b="1" dirty="0">
                <a:solidFill>
                  <a:schemeClr val="accent5">
                    <a:lumMod val="50000"/>
                  </a:schemeClr>
                </a:solidFill>
                <a:effectLst>
                  <a:outerShdw blurRad="38100" dist="38100" dir="2700000" algn="tl">
                    <a:srgbClr val="000000">
                      <a:alpha val="43137"/>
                    </a:srgbClr>
                  </a:outerShdw>
                </a:effectLst>
              </a:rPr>
            </a:br>
            <a:r>
              <a:rPr lang="nl-NL" b="1" dirty="0">
                <a:solidFill>
                  <a:schemeClr val="accent5">
                    <a:lumMod val="50000"/>
                  </a:schemeClr>
                </a:solidFill>
                <a:effectLst>
                  <a:outerShdw blurRad="38100" dist="38100" dir="2700000" algn="tl">
                    <a:srgbClr val="000000">
                      <a:alpha val="43137"/>
                    </a:srgbClr>
                  </a:outerShdw>
                </a:effectLst>
              </a:rPr>
              <a:t> twee Hophoven </a:t>
            </a:r>
          </a:p>
        </p:txBody>
      </p:sp>
      <p:sp>
        <p:nvSpPr>
          <p:cNvPr id="5" name="Tijdelijke aanduiding voor inhoud 4">
            <a:extLst>
              <a:ext uri="{FF2B5EF4-FFF2-40B4-BE49-F238E27FC236}">
                <a16:creationId xmlns:a16="http://schemas.microsoft.com/office/drawing/2014/main" id="{1F4B294B-3C01-ED06-AA96-7FF46F3D2A94}"/>
              </a:ext>
            </a:extLst>
          </p:cNvPr>
          <p:cNvSpPr>
            <a:spLocks noGrp="1"/>
          </p:cNvSpPr>
          <p:nvPr>
            <p:ph sz="quarter" idx="11"/>
          </p:nvPr>
        </p:nvSpPr>
        <p:spPr>
          <a:xfrm>
            <a:off x="581186" y="3521244"/>
            <a:ext cx="5583373" cy="2768664"/>
          </a:xfrm>
        </p:spPr>
        <p:txBody>
          <a:bodyPr rtlCol="0"/>
          <a:lstStyle>
            <a:defPPr>
              <a:defRPr lang="nl-NL"/>
            </a:defPPr>
          </a:lstStyle>
          <a:p>
            <a:pPr lvl="1">
              <a:lnSpc>
                <a:spcPct val="110000"/>
              </a:lnSpc>
              <a:buFont typeface="Wingdings" panose="05000000000000000000" pitchFamily="2" charset="2"/>
              <a:buChar char="§"/>
            </a:pPr>
            <a:r>
              <a:rPr lang="nl-NL" dirty="0"/>
              <a:t>Er zijn </a:t>
            </a:r>
            <a:r>
              <a:rPr lang="nl-NL" b="1" dirty="0"/>
              <a:t>21 </a:t>
            </a:r>
            <a:r>
              <a:rPr lang="nl-NL" dirty="0"/>
              <a:t>Hophoven in de gemeente Altena; </a:t>
            </a:r>
          </a:p>
          <a:p>
            <a:pPr lvl="1">
              <a:lnSpc>
                <a:spcPct val="110000"/>
              </a:lnSpc>
              <a:buFont typeface="Wingdings" panose="05000000000000000000" pitchFamily="2" charset="2"/>
              <a:buChar char="§"/>
            </a:pPr>
            <a:r>
              <a:rPr lang="nl-NL" dirty="0"/>
              <a:t>Het </a:t>
            </a:r>
            <a:r>
              <a:rPr lang="nl-NL" b="1" dirty="0"/>
              <a:t>Brabants Landschap </a:t>
            </a:r>
            <a:r>
              <a:rPr lang="nl-NL" dirty="0"/>
              <a:t>plaatste in maart twee hoppalen in ons tuincomplex;</a:t>
            </a:r>
          </a:p>
          <a:p>
            <a:pPr lvl="1">
              <a:lnSpc>
                <a:spcPct val="110000"/>
              </a:lnSpc>
              <a:buFont typeface="Wingdings" panose="05000000000000000000" pitchFamily="2" charset="2"/>
              <a:buChar char="§"/>
            </a:pPr>
            <a:r>
              <a:rPr lang="nl-NL" dirty="0"/>
              <a:t>Na de oogstperiode wordt er direct bier gebrouwen van de opbrengst (De Trompetter) bij Brouwerij ‘t Meuleneind in Hoeven;</a:t>
            </a:r>
          </a:p>
          <a:p>
            <a:pPr lvl="1">
              <a:lnSpc>
                <a:spcPct val="110000"/>
              </a:lnSpc>
              <a:buFont typeface="Wingdings" panose="05000000000000000000" pitchFamily="2" charset="2"/>
              <a:buChar char="§"/>
            </a:pPr>
            <a:r>
              <a:rPr lang="nl-NL" dirty="0"/>
              <a:t>De gemeente Altena zal de eerste zijn die het resultaat van ons werk mag </a:t>
            </a:r>
            <a:r>
              <a:rPr lang="en-US" dirty="0" err="1"/>
              <a:t>proeven</a:t>
            </a:r>
            <a:r>
              <a:rPr lang="en-US" dirty="0"/>
              <a:t> </a:t>
            </a:r>
            <a:r>
              <a:rPr lang="nl-NL" dirty="0">
                <a:sym typeface="Wingdings" panose="05000000000000000000" pitchFamily="2" charset="2"/>
              </a:rPr>
              <a:t></a:t>
            </a:r>
            <a:endParaRPr lang="nl-NL" dirty="0"/>
          </a:p>
          <a:p>
            <a:pPr lvl="1">
              <a:lnSpc>
                <a:spcPct val="110000"/>
              </a:lnSpc>
            </a:pPr>
            <a:endParaRPr lang="nl-NL" dirty="0"/>
          </a:p>
          <a:p>
            <a:pPr rtl="0">
              <a:lnSpc>
                <a:spcPct val="110000"/>
              </a:lnSpc>
            </a:pPr>
            <a:endParaRPr lang="nl-NL" dirty="0"/>
          </a:p>
          <a:p>
            <a:pPr rtl="0">
              <a:lnSpc>
                <a:spcPct val="110000"/>
              </a:lnSpc>
            </a:pPr>
            <a:endParaRPr lang="nl-NL" dirty="0"/>
          </a:p>
        </p:txBody>
      </p:sp>
      <p:sp>
        <p:nvSpPr>
          <p:cNvPr id="6" name="Tijdelijke aanduiding voor dianummer 5">
            <a:extLst>
              <a:ext uri="{FF2B5EF4-FFF2-40B4-BE49-F238E27FC236}">
                <a16:creationId xmlns:a16="http://schemas.microsoft.com/office/drawing/2014/main" id="{6B645A76-E100-EFC9-2708-1B148174751D}"/>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7</a:t>
            </a:fld>
            <a:endParaRPr lang="nl-NL" dirty="0"/>
          </a:p>
        </p:txBody>
      </p:sp>
      <p:pic>
        <p:nvPicPr>
          <p:cNvPr id="8" name="Picture 7">
            <a:extLst>
              <a:ext uri="{FF2B5EF4-FFF2-40B4-BE49-F238E27FC236}">
                <a16:creationId xmlns:a16="http://schemas.microsoft.com/office/drawing/2014/main" id="{67B367BC-4CE7-CD9E-53FB-5AE9F234ACB6}"/>
              </a:ext>
            </a:extLst>
          </p:cNvPr>
          <p:cNvPicPr>
            <a:picLocks noChangeAspect="1"/>
          </p:cNvPicPr>
          <p:nvPr/>
        </p:nvPicPr>
        <p:blipFill>
          <a:blip r:embed="rId3"/>
          <a:stretch>
            <a:fillRect/>
          </a:stretch>
        </p:blipFill>
        <p:spPr>
          <a:xfrm>
            <a:off x="6797924" y="435018"/>
            <a:ext cx="2247083" cy="2993982"/>
          </a:xfrm>
          <a:prstGeom prst="rect">
            <a:avLst/>
          </a:prstGeom>
        </p:spPr>
      </p:pic>
      <p:pic>
        <p:nvPicPr>
          <p:cNvPr id="14" name="Picture 13">
            <a:extLst>
              <a:ext uri="{FF2B5EF4-FFF2-40B4-BE49-F238E27FC236}">
                <a16:creationId xmlns:a16="http://schemas.microsoft.com/office/drawing/2014/main" id="{79EDE02C-3DBE-4B3B-D4A3-F1D60A3A72BA}"/>
              </a:ext>
            </a:extLst>
          </p:cNvPr>
          <p:cNvPicPr>
            <a:picLocks noChangeAspect="1"/>
          </p:cNvPicPr>
          <p:nvPr/>
        </p:nvPicPr>
        <p:blipFill>
          <a:blip r:embed="rId4"/>
          <a:stretch>
            <a:fillRect/>
          </a:stretch>
        </p:blipFill>
        <p:spPr>
          <a:xfrm>
            <a:off x="6797925" y="3597864"/>
            <a:ext cx="4988692" cy="2806138"/>
          </a:xfrm>
          <a:prstGeom prst="rect">
            <a:avLst/>
          </a:prstGeom>
        </p:spPr>
      </p:pic>
      <p:sp>
        <p:nvSpPr>
          <p:cNvPr id="15" name="Tijdelijke aanduiding voor inhoud 4">
            <a:extLst>
              <a:ext uri="{FF2B5EF4-FFF2-40B4-BE49-F238E27FC236}">
                <a16:creationId xmlns:a16="http://schemas.microsoft.com/office/drawing/2014/main" id="{E8AFCFC7-6B9C-DFEC-94BD-E6A6FD61610D}"/>
              </a:ext>
            </a:extLst>
          </p:cNvPr>
          <p:cNvSpPr txBox="1">
            <a:spLocks/>
          </p:cNvSpPr>
          <p:nvPr/>
        </p:nvSpPr>
        <p:spPr>
          <a:xfrm>
            <a:off x="1080117" y="1962898"/>
            <a:ext cx="5226757" cy="1337093"/>
          </a:xfrm>
          <a:prstGeom prst="rect">
            <a:avLst/>
          </a:prstGeom>
        </p:spPr>
        <p:txBody>
          <a:bodyPr rtlCol="0"/>
          <a:lstStyle>
            <a:defPPr>
              <a:defRPr lang="nl-NL"/>
            </a:defPPr>
            <a:lvl1pPr marL="0" indent="0" algn="l" defTabSz="914400" rtl="0" eaLnBrk="1" latinLnBrk="0" hangingPunct="1">
              <a:lnSpc>
                <a:spcPct val="125000"/>
              </a:lnSpc>
              <a:spcBef>
                <a:spcPts val="0"/>
              </a:spcBef>
              <a:spcAft>
                <a:spcPts val="600"/>
              </a:spcAft>
              <a:buFont typeface="Arial" panose="020B0604020202020204" pitchFamily="34" charset="0"/>
              <a:buNone/>
              <a:defRPr lang="nl-NL" sz="1800" kern="1200" spc="100" baseline="0">
                <a:solidFill>
                  <a:schemeClr val="tx1"/>
                </a:solidFill>
                <a:latin typeface="+mn-lt"/>
                <a:ea typeface="+mn-ea"/>
                <a:cs typeface="+mn-cs"/>
              </a:defRPr>
            </a:lvl1pPr>
            <a:lvl2pPr marL="283464"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2pPr>
            <a:lvl3pPr marL="6858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3pPr>
            <a:lvl4pPr marL="11430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4pPr>
            <a:lvl5pPr marL="16002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9pPr>
          </a:lstStyle>
          <a:p>
            <a:r>
              <a:rPr lang="nl-NL" dirty="0"/>
              <a:t>De </a:t>
            </a:r>
            <a:r>
              <a:rPr lang="nl-NL" b="1" dirty="0"/>
              <a:t>VTV Sleeuwijk </a:t>
            </a:r>
            <a:r>
              <a:rPr lang="nl-NL" dirty="0"/>
              <a:t>wil meewerken aan </a:t>
            </a:r>
          </a:p>
          <a:p>
            <a:r>
              <a:rPr lang="nl-NL" dirty="0"/>
              <a:t>cultuur-historisch project “Hop van Altena”, </a:t>
            </a:r>
          </a:p>
          <a:p>
            <a:r>
              <a:rPr lang="nl-NL" dirty="0"/>
              <a:t>zie ook </a:t>
            </a:r>
            <a:r>
              <a:rPr lang="nl-NL" dirty="0">
                <a:hlinkClick r:id="rId5"/>
              </a:rPr>
              <a:t>www.hopvanaltena.nl</a:t>
            </a:r>
            <a:r>
              <a:rPr lang="nl-NL" dirty="0"/>
              <a:t>.</a:t>
            </a:r>
          </a:p>
          <a:p>
            <a:pPr>
              <a:lnSpc>
                <a:spcPct val="110000"/>
              </a:lnSpc>
            </a:pPr>
            <a:endParaRPr lang="nl-NL" dirty="0"/>
          </a:p>
          <a:p>
            <a:pPr>
              <a:lnSpc>
                <a:spcPct val="110000"/>
              </a:lnSpc>
            </a:pPr>
            <a:endParaRPr lang="nl-NL" dirty="0"/>
          </a:p>
        </p:txBody>
      </p:sp>
      <p:pic>
        <p:nvPicPr>
          <p:cNvPr id="19" name="Picture 18">
            <a:extLst>
              <a:ext uri="{FF2B5EF4-FFF2-40B4-BE49-F238E27FC236}">
                <a16:creationId xmlns:a16="http://schemas.microsoft.com/office/drawing/2014/main" id="{D36E4B8D-5B64-EA3B-6FF0-3CECA82B8C11}"/>
              </a:ext>
            </a:extLst>
          </p:cNvPr>
          <p:cNvPicPr>
            <a:picLocks noChangeAspect="1"/>
          </p:cNvPicPr>
          <p:nvPr/>
        </p:nvPicPr>
        <p:blipFill>
          <a:blip r:embed="rId6"/>
          <a:stretch>
            <a:fillRect/>
          </a:stretch>
        </p:blipFill>
        <p:spPr>
          <a:xfrm>
            <a:off x="9240963" y="435018"/>
            <a:ext cx="2545653" cy="2993982"/>
          </a:xfrm>
          <a:prstGeom prst="rect">
            <a:avLst/>
          </a:prstGeom>
        </p:spPr>
      </p:pic>
    </p:spTree>
    <p:extLst>
      <p:ext uri="{BB962C8B-B14F-4D97-AF65-F5344CB8AC3E}">
        <p14:creationId xmlns:p14="http://schemas.microsoft.com/office/powerpoint/2010/main" val="1981909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AFBDA-0EC4-923E-8160-12C1CB29A3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7CD39F-A32A-93C2-963D-E6DE33D09CC3}"/>
              </a:ext>
            </a:extLst>
          </p:cNvPr>
          <p:cNvSpPr>
            <a:spLocks noGrp="1"/>
          </p:cNvSpPr>
          <p:nvPr>
            <p:ph type="title"/>
          </p:nvPr>
        </p:nvSpPr>
        <p:spPr/>
        <p:txBody>
          <a:bodyPr lIns="731520" rIns="731520" rtlCol="0" anchor="ctr">
            <a:normAutofit/>
          </a:bodyPr>
          <a:lstStyle>
            <a:defPPr>
              <a:defRPr lang="nl-NL"/>
            </a:defPPr>
          </a:lstStyle>
          <a:p>
            <a:r>
              <a:rPr lang="nl-NL" kern="1200" cap="all" spc="100" baseline="0" dirty="0">
                <a:latin typeface="+mj-lt"/>
                <a:ea typeface="+mj-ea"/>
                <a:cs typeface="+mj-cs"/>
              </a:rPr>
              <a:t>De Bijtelskil </a:t>
            </a:r>
          </a:p>
        </p:txBody>
      </p:sp>
      <p:sp>
        <p:nvSpPr>
          <p:cNvPr id="5" name="Tijdelijke aanduiding voor inhoud 4">
            <a:extLst>
              <a:ext uri="{FF2B5EF4-FFF2-40B4-BE49-F238E27FC236}">
                <a16:creationId xmlns:a16="http://schemas.microsoft.com/office/drawing/2014/main" id="{1DBEFF5B-1B1F-74F2-59F3-5ACFFFE341C1}"/>
              </a:ext>
            </a:extLst>
          </p:cNvPr>
          <p:cNvSpPr>
            <a:spLocks noGrp="1"/>
          </p:cNvSpPr>
          <p:nvPr>
            <p:ph sz="quarter" idx="13"/>
          </p:nvPr>
        </p:nvSpPr>
        <p:spPr>
          <a:xfrm>
            <a:off x="5052848" y="2423279"/>
            <a:ext cx="6624145" cy="3875045"/>
          </a:xfrm>
        </p:spPr>
        <p:txBody>
          <a:bodyPr rtlCol="0">
            <a:normAutofit lnSpcReduction="10000"/>
          </a:bodyPr>
          <a:lstStyle>
            <a:defPPr>
              <a:defRPr lang="nl-NL"/>
            </a:defPPr>
          </a:lstStyle>
          <a:p>
            <a:pPr marL="0" indent="0">
              <a:buNone/>
            </a:pPr>
            <a:r>
              <a:rPr lang="nl-NL" dirty="0"/>
              <a:t>De </a:t>
            </a:r>
            <a:r>
              <a:rPr lang="nl-NL" b="1" dirty="0"/>
              <a:t>Bijtelskil</a:t>
            </a:r>
            <a:r>
              <a:rPr lang="nl-NL" dirty="0"/>
              <a:t> in Sleeuwijk is een kleine waterloop met vooral </a:t>
            </a:r>
            <a:r>
              <a:rPr lang="nl-NL" b="1" dirty="0"/>
              <a:t>lokale en praktische functies.</a:t>
            </a:r>
          </a:p>
          <a:p>
            <a:pPr marL="0" indent="0">
              <a:buNone/>
            </a:pPr>
            <a:r>
              <a:rPr lang="nl-NL" dirty="0"/>
              <a:t>De </a:t>
            </a:r>
            <a:r>
              <a:rPr lang="nl-NL" b="1" dirty="0"/>
              <a:t>Bijtelskil</a:t>
            </a:r>
            <a:r>
              <a:rPr lang="nl-NL" dirty="0"/>
              <a:t> maakt deel uit van het Nederlandse </a:t>
            </a:r>
            <a:r>
              <a:rPr lang="nl-NL" b="1" dirty="0"/>
              <a:t>waterbeheersysteem</a:t>
            </a:r>
            <a:r>
              <a:rPr lang="nl-NL" dirty="0"/>
              <a:t>, dat essentieel is in een land waar goed waterbeheer cruciaal is.</a:t>
            </a:r>
          </a:p>
          <a:p>
            <a:pPr marL="630936" lvl="1" indent="0">
              <a:spcAft>
                <a:spcPts val="600"/>
              </a:spcAft>
              <a:buNone/>
            </a:pPr>
            <a:r>
              <a:rPr lang="nl-NL" dirty="0"/>
              <a:t>Belangrijkste functies van de </a:t>
            </a:r>
            <a:r>
              <a:rPr lang="nl-NL" b="1" dirty="0"/>
              <a:t>Bijtelskil</a:t>
            </a:r>
            <a:r>
              <a:rPr lang="nl-NL" dirty="0"/>
              <a:t>:</a:t>
            </a:r>
          </a:p>
          <a:p>
            <a:pPr lvl="1">
              <a:spcAft>
                <a:spcPts val="600"/>
              </a:spcAft>
              <a:buFont typeface="Wingdings" panose="05000000000000000000" pitchFamily="2" charset="2"/>
              <a:buChar char="§"/>
            </a:pPr>
            <a:r>
              <a:rPr lang="nl-NL" dirty="0"/>
              <a:t>Afwatering en waterbeheer;</a:t>
            </a:r>
          </a:p>
          <a:p>
            <a:pPr lvl="1">
              <a:spcAft>
                <a:spcPts val="600"/>
              </a:spcAft>
              <a:buFont typeface="Wingdings" panose="05000000000000000000" pitchFamily="2" charset="2"/>
              <a:buChar char="§"/>
            </a:pPr>
            <a:r>
              <a:rPr lang="nl-NL" dirty="0"/>
              <a:t>Ondersteuning van de landbouw;</a:t>
            </a:r>
          </a:p>
          <a:p>
            <a:pPr lvl="1">
              <a:spcAft>
                <a:spcPts val="600"/>
              </a:spcAft>
              <a:buFont typeface="Wingdings" panose="05000000000000000000" pitchFamily="2" charset="2"/>
              <a:buChar char="§"/>
            </a:pPr>
            <a:r>
              <a:rPr lang="nl-NL" dirty="0"/>
              <a:t>Ecologische functie;</a:t>
            </a:r>
          </a:p>
          <a:p>
            <a:pPr lvl="1">
              <a:spcAft>
                <a:spcPts val="600"/>
              </a:spcAft>
              <a:buFont typeface="Wingdings" panose="05000000000000000000" pitchFamily="2" charset="2"/>
              <a:buChar char="§"/>
            </a:pPr>
            <a:r>
              <a:rPr lang="nl-NL" dirty="0"/>
              <a:t>Recreatie en landschappelijke waarde.</a:t>
            </a:r>
          </a:p>
          <a:p>
            <a:pPr>
              <a:spcAft>
                <a:spcPts val="600"/>
              </a:spcAft>
            </a:pPr>
            <a:endParaRPr lang="nl-NL" dirty="0"/>
          </a:p>
          <a:p>
            <a:pPr>
              <a:spcAft>
                <a:spcPts val="600"/>
              </a:spcAft>
            </a:pPr>
            <a:endParaRPr lang="nl-NL" dirty="0"/>
          </a:p>
        </p:txBody>
      </p:sp>
      <p:sp>
        <p:nvSpPr>
          <p:cNvPr id="6" name="Tijdelijke aanduiding voor dianummer 5">
            <a:extLst>
              <a:ext uri="{FF2B5EF4-FFF2-40B4-BE49-F238E27FC236}">
                <a16:creationId xmlns:a16="http://schemas.microsoft.com/office/drawing/2014/main" id="{2CAE41C8-4804-7933-65CA-80F6498DF022}"/>
              </a:ext>
            </a:extLst>
          </p:cNvPr>
          <p:cNvSpPr>
            <a:spLocks noGrp="1"/>
          </p:cNvSpPr>
          <p:nvPr>
            <p:ph type="sldNum" sz="quarter" idx="4"/>
          </p:nvPr>
        </p:nvSpPr>
        <p:spPr/>
        <p:txBody>
          <a:bodyPr vert="horz" lIns="91440" tIns="45720" rIns="91440" bIns="45720" rtlCol="0" anchor="ctr">
            <a:normAutofit/>
          </a:bodyPr>
          <a:lstStyle>
            <a:defPPr>
              <a:defRPr lang="nl-NL"/>
            </a:defPPr>
          </a:lstStyle>
          <a:p>
            <a:pPr>
              <a:spcAft>
                <a:spcPts val="600"/>
              </a:spcAft>
            </a:pPr>
            <a:fld id="{EA87306C-81BA-4795-A5CA-9392456A8C1E}" type="slidenum">
              <a:rPr lang="nl-NL" smtClean="0"/>
              <a:pPr>
                <a:spcAft>
                  <a:spcPts val="600"/>
                </a:spcAft>
              </a:pPr>
              <a:t>8</a:t>
            </a:fld>
            <a:endParaRPr lang="nl-NL"/>
          </a:p>
        </p:txBody>
      </p:sp>
      <p:pic>
        <p:nvPicPr>
          <p:cNvPr id="4" name="Picture 3">
            <a:extLst>
              <a:ext uri="{FF2B5EF4-FFF2-40B4-BE49-F238E27FC236}">
                <a16:creationId xmlns:a16="http://schemas.microsoft.com/office/drawing/2014/main" id="{0464A6F5-10C2-D3BD-BBAA-DE87E4C41ABA}"/>
              </a:ext>
            </a:extLst>
          </p:cNvPr>
          <p:cNvPicPr>
            <a:picLocks noChangeAspect="1"/>
          </p:cNvPicPr>
          <p:nvPr/>
        </p:nvPicPr>
        <p:blipFill>
          <a:blip r:embed="rId3"/>
          <a:srcRect t="54785" r="2" b="11101"/>
          <a:stretch>
            <a:fillRect/>
          </a:stretch>
        </p:blipFill>
        <p:spPr>
          <a:xfrm>
            <a:off x="4942932" y="10"/>
            <a:ext cx="7249067" cy="2182473"/>
          </a:xfrm>
          <a:prstGeom prst="rect">
            <a:avLst/>
          </a:prstGeom>
          <a:noFill/>
        </p:spPr>
      </p:pic>
      <p:pic>
        <p:nvPicPr>
          <p:cNvPr id="9" name="Picture 8">
            <a:extLst>
              <a:ext uri="{FF2B5EF4-FFF2-40B4-BE49-F238E27FC236}">
                <a16:creationId xmlns:a16="http://schemas.microsoft.com/office/drawing/2014/main" id="{D8FBFF7D-9CDB-2BE5-0490-080D67B91462}"/>
              </a:ext>
            </a:extLst>
          </p:cNvPr>
          <p:cNvPicPr>
            <a:picLocks noChangeAspect="1"/>
          </p:cNvPicPr>
          <p:nvPr/>
        </p:nvPicPr>
        <p:blipFill>
          <a:blip r:embed="rId4"/>
          <a:stretch>
            <a:fillRect/>
          </a:stretch>
        </p:blipFill>
        <p:spPr>
          <a:xfrm>
            <a:off x="458018" y="2835487"/>
            <a:ext cx="4177044" cy="3132783"/>
          </a:xfrm>
          <a:prstGeom prst="rect">
            <a:avLst/>
          </a:prstGeom>
        </p:spPr>
      </p:pic>
    </p:spTree>
    <p:extLst>
      <p:ext uri="{BB962C8B-B14F-4D97-AF65-F5344CB8AC3E}">
        <p14:creationId xmlns:p14="http://schemas.microsoft.com/office/powerpoint/2010/main" val="2656348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AD0CE-09FE-959A-92AF-0768A87829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48615E-FA33-1274-F9CE-66D6DC6193DD}"/>
              </a:ext>
            </a:extLst>
          </p:cNvPr>
          <p:cNvSpPr>
            <a:spLocks noGrp="1"/>
          </p:cNvSpPr>
          <p:nvPr>
            <p:ph type="title"/>
          </p:nvPr>
        </p:nvSpPr>
        <p:spPr>
          <a:xfrm>
            <a:off x="808283" y="587184"/>
            <a:ext cx="5583373" cy="1088020"/>
          </a:xfrm>
        </p:spPr>
        <p:txBody>
          <a:bodyPr rtlCol="0"/>
          <a:lstStyle>
            <a:defPPr>
              <a:defRPr lang="nl-NL"/>
            </a:defPPr>
          </a:lstStyle>
          <a:p>
            <a:r>
              <a:rPr lang="nl-NL" b="1" dirty="0">
                <a:solidFill>
                  <a:schemeClr val="accent5">
                    <a:lumMod val="50000"/>
                  </a:schemeClr>
                </a:solidFill>
                <a:effectLst>
                  <a:outerShdw blurRad="38100" dist="38100" dir="2700000" algn="tl">
                    <a:srgbClr val="000000">
                      <a:alpha val="43137"/>
                    </a:srgbClr>
                  </a:outerShdw>
                </a:effectLst>
              </a:rPr>
              <a:t>Flora en fauna</a:t>
            </a:r>
          </a:p>
        </p:txBody>
      </p:sp>
      <p:sp>
        <p:nvSpPr>
          <p:cNvPr id="5" name="Tijdelijke aanduiding voor inhoud 4">
            <a:extLst>
              <a:ext uri="{FF2B5EF4-FFF2-40B4-BE49-F238E27FC236}">
                <a16:creationId xmlns:a16="http://schemas.microsoft.com/office/drawing/2014/main" id="{9AC6E3CA-DF6E-813D-6525-2C44E87624C1}"/>
              </a:ext>
            </a:extLst>
          </p:cNvPr>
          <p:cNvSpPr>
            <a:spLocks noGrp="1"/>
          </p:cNvSpPr>
          <p:nvPr>
            <p:ph sz="quarter" idx="11"/>
          </p:nvPr>
        </p:nvSpPr>
        <p:spPr>
          <a:xfrm>
            <a:off x="589069" y="3299991"/>
            <a:ext cx="5583373" cy="3056359"/>
          </a:xfrm>
        </p:spPr>
        <p:txBody>
          <a:bodyPr rtlCol="0"/>
          <a:lstStyle>
            <a:defPPr>
              <a:defRPr lang="nl-NL"/>
            </a:defPPr>
          </a:lstStyle>
          <a:p>
            <a:pPr lvl="1">
              <a:lnSpc>
                <a:spcPct val="110000"/>
              </a:lnSpc>
              <a:buFont typeface="Wingdings" panose="05000000000000000000" pitchFamily="2" charset="2"/>
              <a:buChar char="§"/>
            </a:pPr>
            <a:r>
              <a:rPr lang="nl-NL" dirty="0"/>
              <a:t>Watervogels zoals eenden, zwanen en ganzen;</a:t>
            </a:r>
          </a:p>
          <a:p>
            <a:pPr lvl="1">
              <a:lnSpc>
                <a:spcPct val="110000"/>
              </a:lnSpc>
              <a:buFont typeface="Wingdings" panose="05000000000000000000" pitchFamily="2" charset="2"/>
              <a:buChar char="§"/>
            </a:pPr>
            <a:r>
              <a:rPr lang="nl-NL" dirty="0"/>
              <a:t>Zoogdieren zoals egels en muizen;</a:t>
            </a:r>
          </a:p>
          <a:p>
            <a:pPr lvl="1">
              <a:lnSpc>
                <a:spcPct val="110000"/>
              </a:lnSpc>
              <a:buFont typeface="Wingdings" panose="05000000000000000000" pitchFamily="2" charset="2"/>
              <a:buChar char="§"/>
            </a:pPr>
            <a:r>
              <a:rPr lang="nl-NL" dirty="0"/>
              <a:t>Haas en konijn in de weiland;</a:t>
            </a:r>
          </a:p>
          <a:p>
            <a:pPr lvl="1">
              <a:lnSpc>
                <a:spcPct val="110000"/>
              </a:lnSpc>
              <a:buFont typeface="Wingdings" panose="05000000000000000000" pitchFamily="2" charset="2"/>
              <a:buChar char="§"/>
            </a:pPr>
            <a:r>
              <a:rPr lang="nl-NL" dirty="0"/>
              <a:t>Amfibieën en reptielen zoals kikkers (zoals de groene kikker), padden, salamanders;</a:t>
            </a:r>
          </a:p>
          <a:p>
            <a:pPr lvl="1">
              <a:lnSpc>
                <a:spcPct val="110000"/>
              </a:lnSpc>
              <a:buFont typeface="Wingdings" panose="05000000000000000000" pitchFamily="2" charset="2"/>
              <a:buChar char="§"/>
            </a:pPr>
            <a:r>
              <a:rPr lang="nl-NL" dirty="0"/>
              <a:t>Insecten zoals libellen, vlinders, </a:t>
            </a:r>
            <a:r>
              <a:rPr lang="en-US" dirty="0" err="1"/>
              <a:t>bijen</a:t>
            </a:r>
            <a:r>
              <a:rPr lang="en-US" dirty="0"/>
              <a:t>,</a:t>
            </a:r>
            <a:r>
              <a:rPr lang="ru-RU" dirty="0"/>
              <a:t> </a:t>
            </a:r>
            <a:r>
              <a:rPr lang="nl-NL" dirty="0"/>
              <a:t>lieveheersbeestje</a:t>
            </a:r>
            <a:r>
              <a:rPr lang="en-US" dirty="0"/>
              <a:t>s.</a:t>
            </a:r>
            <a:endParaRPr lang="nl-NL" dirty="0"/>
          </a:p>
          <a:p>
            <a:pPr rtl="0">
              <a:lnSpc>
                <a:spcPct val="110000"/>
              </a:lnSpc>
            </a:pPr>
            <a:endParaRPr lang="nl-NL" dirty="0"/>
          </a:p>
        </p:txBody>
      </p:sp>
      <p:sp>
        <p:nvSpPr>
          <p:cNvPr id="6" name="Tijdelijke aanduiding voor dianummer 5">
            <a:extLst>
              <a:ext uri="{FF2B5EF4-FFF2-40B4-BE49-F238E27FC236}">
                <a16:creationId xmlns:a16="http://schemas.microsoft.com/office/drawing/2014/main" id="{07DB8293-02CD-E2C0-EE9B-939065AFA1CF}"/>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9</a:t>
            </a:fld>
            <a:endParaRPr lang="nl-NL" dirty="0"/>
          </a:p>
        </p:txBody>
      </p:sp>
      <p:sp>
        <p:nvSpPr>
          <p:cNvPr id="15" name="Tijdelijke aanduiding voor inhoud 4">
            <a:extLst>
              <a:ext uri="{FF2B5EF4-FFF2-40B4-BE49-F238E27FC236}">
                <a16:creationId xmlns:a16="http://schemas.microsoft.com/office/drawing/2014/main" id="{DC67EA55-D791-97B4-F213-215191E9E2AD}"/>
              </a:ext>
            </a:extLst>
          </p:cNvPr>
          <p:cNvSpPr txBox="1">
            <a:spLocks/>
          </p:cNvSpPr>
          <p:nvPr/>
        </p:nvSpPr>
        <p:spPr>
          <a:xfrm>
            <a:off x="1080117" y="1962898"/>
            <a:ext cx="5226757" cy="1337093"/>
          </a:xfrm>
          <a:prstGeom prst="rect">
            <a:avLst/>
          </a:prstGeom>
        </p:spPr>
        <p:txBody>
          <a:bodyPr rtlCol="0"/>
          <a:lstStyle>
            <a:defPPr>
              <a:defRPr lang="nl-NL"/>
            </a:defPPr>
            <a:lvl1pPr marL="0" indent="0" algn="l" defTabSz="914400" rtl="0" eaLnBrk="1" latinLnBrk="0" hangingPunct="1">
              <a:lnSpc>
                <a:spcPct val="125000"/>
              </a:lnSpc>
              <a:spcBef>
                <a:spcPts val="0"/>
              </a:spcBef>
              <a:spcAft>
                <a:spcPts val="600"/>
              </a:spcAft>
              <a:buFont typeface="Arial" panose="020B0604020202020204" pitchFamily="34" charset="0"/>
              <a:buNone/>
              <a:defRPr lang="nl-NL" sz="1800" kern="1200" spc="100" baseline="0">
                <a:solidFill>
                  <a:schemeClr val="tx1"/>
                </a:solidFill>
                <a:latin typeface="+mn-lt"/>
                <a:ea typeface="+mn-ea"/>
                <a:cs typeface="+mn-cs"/>
              </a:defRPr>
            </a:lvl1pPr>
            <a:lvl2pPr marL="283464"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2pPr>
            <a:lvl3pPr marL="6858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3pPr>
            <a:lvl4pPr marL="11430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4pPr>
            <a:lvl5pPr marL="1600200" indent="-283464" algn="l" defTabSz="914400" rtl="0" eaLnBrk="1" latinLnBrk="0" hangingPunct="1">
              <a:lnSpc>
                <a:spcPct val="125000"/>
              </a:lnSpc>
              <a:spcBef>
                <a:spcPts val="0"/>
              </a:spcBef>
              <a:spcAft>
                <a:spcPts val="600"/>
              </a:spcAft>
              <a:buFont typeface="Arial" panose="020B0604020202020204" pitchFamily="34" charset="0"/>
              <a:buChar char="•"/>
              <a:defRPr lang="nl-NL" sz="1800" kern="1200" spc="1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nl-NL" sz="1800" kern="1200">
                <a:solidFill>
                  <a:schemeClr val="tx1"/>
                </a:solidFill>
                <a:latin typeface="+mn-lt"/>
                <a:ea typeface="+mn-ea"/>
                <a:cs typeface="+mn-cs"/>
              </a:defRPr>
            </a:lvl9pPr>
          </a:lstStyle>
          <a:p>
            <a:r>
              <a:rPr lang="nl-NL" dirty="0"/>
              <a:t>Het gebied rond het tuincomplex is rijk aan verschillende soorten vogels, dieren, reptielen en insecten:</a:t>
            </a:r>
          </a:p>
          <a:p>
            <a:pPr>
              <a:lnSpc>
                <a:spcPct val="110000"/>
              </a:lnSpc>
            </a:pPr>
            <a:endParaRPr lang="nl-NL" dirty="0"/>
          </a:p>
        </p:txBody>
      </p:sp>
      <p:pic>
        <p:nvPicPr>
          <p:cNvPr id="11" name="Picture 10">
            <a:extLst>
              <a:ext uri="{FF2B5EF4-FFF2-40B4-BE49-F238E27FC236}">
                <a16:creationId xmlns:a16="http://schemas.microsoft.com/office/drawing/2014/main" id="{0692FBDB-F144-C869-BC5D-801AACDDDDAB}"/>
              </a:ext>
            </a:extLst>
          </p:cNvPr>
          <p:cNvPicPr>
            <a:picLocks noChangeAspect="1"/>
          </p:cNvPicPr>
          <p:nvPr/>
        </p:nvPicPr>
        <p:blipFill>
          <a:blip r:embed="rId3"/>
          <a:stretch>
            <a:fillRect/>
          </a:stretch>
        </p:blipFill>
        <p:spPr>
          <a:xfrm>
            <a:off x="9810751" y="335591"/>
            <a:ext cx="1162050" cy="1627307"/>
          </a:xfrm>
          <a:prstGeom prst="rect">
            <a:avLst/>
          </a:prstGeom>
        </p:spPr>
      </p:pic>
      <p:pic>
        <p:nvPicPr>
          <p:cNvPr id="7" name="Afbeelding 6">
            <a:extLst>
              <a:ext uri="{FF2B5EF4-FFF2-40B4-BE49-F238E27FC236}">
                <a16:creationId xmlns:a16="http://schemas.microsoft.com/office/drawing/2014/main" id="{B963A24D-A1F3-D1A4-0C61-A51DF62EE90F}"/>
              </a:ext>
            </a:extLst>
          </p:cNvPr>
          <p:cNvPicPr>
            <a:picLocks noChangeAspect="1"/>
          </p:cNvPicPr>
          <p:nvPr/>
        </p:nvPicPr>
        <p:blipFill>
          <a:blip r:embed="rId4"/>
          <a:stretch>
            <a:fillRect/>
          </a:stretch>
        </p:blipFill>
        <p:spPr>
          <a:xfrm>
            <a:off x="6549407" y="257064"/>
            <a:ext cx="2544375" cy="2544375"/>
          </a:xfrm>
          <a:prstGeom prst="rect">
            <a:avLst/>
          </a:prstGeom>
        </p:spPr>
      </p:pic>
      <p:pic>
        <p:nvPicPr>
          <p:cNvPr id="10" name="Afbeelding 9">
            <a:extLst>
              <a:ext uri="{FF2B5EF4-FFF2-40B4-BE49-F238E27FC236}">
                <a16:creationId xmlns:a16="http://schemas.microsoft.com/office/drawing/2014/main" id="{8126243D-DB49-C40B-E330-A3E0FEC3D2FF}"/>
              </a:ext>
            </a:extLst>
          </p:cNvPr>
          <p:cNvPicPr>
            <a:picLocks noChangeAspect="1"/>
          </p:cNvPicPr>
          <p:nvPr/>
        </p:nvPicPr>
        <p:blipFill>
          <a:blip r:embed="rId5"/>
          <a:stretch>
            <a:fillRect/>
          </a:stretch>
        </p:blipFill>
        <p:spPr>
          <a:xfrm rot="5400000">
            <a:off x="9666758" y="2585952"/>
            <a:ext cx="2413956" cy="1810467"/>
          </a:xfrm>
          <a:prstGeom prst="rect">
            <a:avLst/>
          </a:prstGeom>
        </p:spPr>
      </p:pic>
      <p:pic>
        <p:nvPicPr>
          <p:cNvPr id="13" name="Afbeelding 12">
            <a:extLst>
              <a:ext uri="{FF2B5EF4-FFF2-40B4-BE49-F238E27FC236}">
                <a16:creationId xmlns:a16="http://schemas.microsoft.com/office/drawing/2014/main" id="{47203C06-6456-BE28-8348-F0D0425B9016}"/>
              </a:ext>
            </a:extLst>
          </p:cNvPr>
          <p:cNvPicPr>
            <a:picLocks noChangeAspect="1"/>
          </p:cNvPicPr>
          <p:nvPr/>
        </p:nvPicPr>
        <p:blipFill>
          <a:blip r:embed="rId6"/>
          <a:srcRect l="27325" t="28054" r="25616" b="41176"/>
          <a:stretch>
            <a:fillRect/>
          </a:stretch>
        </p:blipFill>
        <p:spPr>
          <a:xfrm>
            <a:off x="6110644" y="3182642"/>
            <a:ext cx="1426464" cy="1243584"/>
          </a:xfrm>
          <a:prstGeom prst="rect">
            <a:avLst/>
          </a:prstGeom>
        </p:spPr>
      </p:pic>
      <p:pic>
        <p:nvPicPr>
          <p:cNvPr id="16" name="Afbeelding 15">
            <a:extLst>
              <a:ext uri="{FF2B5EF4-FFF2-40B4-BE49-F238E27FC236}">
                <a16:creationId xmlns:a16="http://schemas.microsoft.com/office/drawing/2014/main" id="{0F906DE5-9F70-C8AE-7F46-0ECFF840CB87}"/>
              </a:ext>
            </a:extLst>
          </p:cNvPr>
          <p:cNvPicPr>
            <a:picLocks noChangeAspect="1"/>
          </p:cNvPicPr>
          <p:nvPr/>
        </p:nvPicPr>
        <p:blipFill>
          <a:blip r:embed="rId7"/>
          <a:srcRect l="18826" t="22806" r="8805" b="27245"/>
          <a:stretch>
            <a:fillRect/>
          </a:stretch>
        </p:blipFill>
        <p:spPr>
          <a:xfrm>
            <a:off x="9541756" y="4888981"/>
            <a:ext cx="2331720" cy="1207009"/>
          </a:xfrm>
          <a:prstGeom prst="rect">
            <a:avLst/>
          </a:prstGeom>
        </p:spPr>
      </p:pic>
      <p:pic>
        <p:nvPicPr>
          <p:cNvPr id="18" name="Afbeelding 17">
            <a:extLst>
              <a:ext uri="{FF2B5EF4-FFF2-40B4-BE49-F238E27FC236}">
                <a16:creationId xmlns:a16="http://schemas.microsoft.com/office/drawing/2014/main" id="{453893C1-A93B-E9E2-4927-2BC46BFF38DA}"/>
              </a:ext>
            </a:extLst>
          </p:cNvPr>
          <p:cNvPicPr>
            <a:picLocks noChangeAspect="1"/>
          </p:cNvPicPr>
          <p:nvPr/>
        </p:nvPicPr>
        <p:blipFill>
          <a:blip r:embed="rId8"/>
          <a:srcRect l="28308" t="30065" r="34927" b="8124"/>
          <a:stretch>
            <a:fillRect/>
          </a:stretch>
        </p:blipFill>
        <p:spPr>
          <a:xfrm rot="5400000">
            <a:off x="7880328" y="2592651"/>
            <a:ext cx="1600200" cy="2017776"/>
          </a:xfrm>
          <a:prstGeom prst="rect">
            <a:avLst/>
          </a:prstGeom>
        </p:spPr>
      </p:pic>
      <p:pic>
        <p:nvPicPr>
          <p:cNvPr id="22" name="Afbeelding 21">
            <a:extLst>
              <a:ext uri="{FF2B5EF4-FFF2-40B4-BE49-F238E27FC236}">
                <a16:creationId xmlns:a16="http://schemas.microsoft.com/office/drawing/2014/main" id="{A6E03F0E-4575-EBD4-52BE-A94702C7C7E4}"/>
              </a:ext>
            </a:extLst>
          </p:cNvPr>
          <p:cNvPicPr>
            <a:picLocks noChangeAspect="1"/>
          </p:cNvPicPr>
          <p:nvPr/>
        </p:nvPicPr>
        <p:blipFill>
          <a:blip r:embed="rId9"/>
          <a:stretch>
            <a:fillRect/>
          </a:stretch>
        </p:blipFill>
        <p:spPr>
          <a:xfrm rot="5400000">
            <a:off x="5909183" y="5111595"/>
            <a:ext cx="1494536" cy="1120902"/>
          </a:xfrm>
          <a:prstGeom prst="rect">
            <a:avLst/>
          </a:prstGeom>
        </p:spPr>
      </p:pic>
      <p:pic>
        <p:nvPicPr>
          <p:cNvPr id="24" name="Afbeelding 23">
            <a:extLst>
              <a:ext uri="{FF2B5EF4-FFF2-40B4-BE49-F238E27FC236}">
                <a16:creationId xmlns:a16="http://schemas.microsoft.com/office/drawing/2014/main" id="{44AD6817-089B-F306-67CF-E998241A9D87}"/>
              </a:ext>
            </a:extLst>
          </p:cNvPr>
          <p:cNvPicPr>
            <a:picLocks noChangeAspect="1"/>
          </p:cNvPicPr>
          <p:nvPr/>
        </p:nvPicPr>
        <p:blipFill>
          <a:blip r:embed="rId10"/>
          <a:srcRect l="5228" t="14351" r="43408" b="15215"/>
          <a:stretch>
            <a:fillRect/>
          </a:stretch>
        </p:blipFill>
        <p:spPr>
          <a:xfrm rot="5400000">
            <a:off x="7404145" y="4499677"/>
            <a:ext cx="2071768" cy="2130751"/>
          </a:xfrm>
          <a:prstGeom prst="rect">
            <a:avLst/>
          </a:prstGeom>
        </p:spPr>
      </p:pic>
    </p:spTree>
    <p:extLst>
      <p:ext uri="{BB962C8B-B14F-4D97-AF65-F5344CB8AC3E}">
        <p14:creationId xmlns:p14="http://schemas.microsoft.com/office/powerpoint/2010/main" val="363432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08409-192A-5DFC-EC42-BCD209F48FF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DDD0707-266F-111A-BBB6-CC4E717405D6}"/>
              </a:ext>
            </a:extLst>
          </p:cNvPr>
          <p:cNvSpPr>
            <a:spLocks noGrp="1"/>
          </p:cNvSpPr>
          <p:nvPr>
            <p:ph type="title"/>
          </p:nvPr>
        </p:nvSpPr>
        <p:spPr/>
        <p:txBody>
          <a:bodyPr rtlCol="0"/>
          <a:lstStyle>
            <a:defPPr>
              <a:defRPr lang="nl-NL"/>
            </a:defPPr>
          </a:lstStyle>
          <a:p>
            <a:r>
              <a:rPr lang="nl-NL" b="1" dirty="0">
                <a:effectLst>
                  <a:outerShdw blurRad="38100" dist="38100" dir="2700000" algn="tl">
                    <a:srgbClr val="000000">
                      <a:alpha val="43137"/>
                    </a:srgbClr>
                  </a:outerShdw>
                </a:effectLst>
              </a:rPr>
              <a:t>Bodem onderzoek</a:t>
            </a:r>
          </a:p>
        </p:txBody>
      </p:sp>
      <p:pic>
        <p:nvPicPr>
          <p:cNvPr id="60" name="Tijdelijke aanduiding voor afbeelding 59" descr="Een afbeelding met ontkiemend gras">
            <a:extLst>
              <a:ext uri="{FF2B5EF4-FFF2-40B4-BE49-F238E27FC236}">
                <a16:creationId xmlns:a16="http://schemas.microsoft.com/office/drawing/2014/main" id="{32B11512-3D7D-44B3-D4E7-13F250004EEA}"/>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t="179" b="179"/>
          <a:stretch/>
        </p:blipFill>
        <p:spPr/>
      </p:pic>
      <p:sp>
        <p:nvSpPr>
          <p:cNvPr id="19" name="Tijdelijke aanduiding voor inhoud 18">
            <a:extLst>
              <a:ext uri="{FF2B5EF4-FFF2-40B4-BE49-F238E27FC236}">
                <a16:creationId xmlns:a16="http://schemas.microsoft.com/office/drawing/2014/main" id="{27A45A89-6545-1130-8D0E-4E8655EE910B}"/>
              </a:ext>
            </a:extLst>
          </p:cNvPr>
          <p:cNvSpPr>
            <a:spLocks noGrp="1"/>
          </p:cNvSpPr>
          <p:nvPr>
            <p:ph sz="quarter" idx="13"/>
          </p:nvPr>
        </p:nvSpPr>
        <p:spPr>
          <a:xfrm>
            <a:off x="5249916" y="3137337"/>
            <a:ext cx="6103883" cy="2885885"/>
          </a:xfrm>
        </p:spPr>
        <p:txBody>
          <a:bodyPr rtlCol="0"/>
          <a:lstStyle>
            <a:defPPr>
              <a:defRPr lang="nl-NL"/>
            </a:defPPr>
          </a:lstStyle>
          <a:p>
            <a:pPr>
              <a:buFont typeface="Wingdings" panose="05000000000000000000" pitchFamily="2" charset="2"/>
              <a:buChar char="§"/>
            </a:pPr>
            <a:r>
              <a:rPr lang="nl-NL" dirty="0"/>
              <a:t>Deze grond zit vol met bloed, zweet en tranen van mensen die hem jarenlang hebben onderhouden en vruchtbaar hebben gemaakt; </a:t>
            </a:r>
          </a:p>
          <a:p>
            <a:pPr>
              <a:buFont typeface="Wingdings" panose="05000000000000000000" pitchFamily="2" charset="2"/>
              <a:buChar char="§"/>
            </a:pPr>
            <a:r>
              <a:rPr lang="nl-NL" dirty="0"/>
              <a:t>We zijn echt gehecht aan deze plek en hebben hier diepe wortels geschoten;</a:t>
            </a:r>
          </a:p>
          <a:p>
            <a:pPr>
              <a:buFont typeface="Wingdings" panose="05000000000000000000" pitchFamily="2" charset="2"/>
              <a:buChar char="§"/>
            </a:pPr>
            <a:r>
              <a:rPr lang="nl-NL" dirty="0"/>
              <a:t>Sommige leden hebben hun moestuin zelfs al vanaf het begin, dus al bijna een halve eeuw! </a:t>
            </a:r>
          </a:p>
        </p:txBody>
      </p:sp>
      <p:sp>
        <p:nvSpPr>
          <p:cNvPr id="2" name="Tijdelijke aanduiding voor dianummer 1">
            <a:extLst>
              <a:ext uri="{FF2B5EF4-FFF2-40B4-BE49-F238E27FC236}">
                <a16:creationId xmlns:a16="http://schemas.microsoft.com/office/drawing/2014/main" id="{3FB29B2E-7BD6-3798-52E3-7A897C340B90}"/>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10</a:t>
            </a:fld>
            <a:endParaRPr lang="nl-NL" dirty="0"/>
          </a:p>
        </p:txBody>
      </p:sp>
      <p:pic>
        <p:nvPicPr>
          <p:cNvPr id="10" name="Picture 9">
            <a:extLst>
              <a:ext uri="{FF2B5EF4-FFF2-40B4-BE49-F238E27FC236}">
                <a16:creationId xmlns:a16="http://schemas.microsoft.com/office/drawing/2014/main" id="{E8ABC2A9-DB6C-7983-B320-75C8E3F3176F}"/>
              </a:ext>
            </a:extLst>
          </p:cNvPr>
          <p:cNvPicPr>
            <a:picLocks noChangeAspect="1"/>
          </p:cNvPicPr>
          <p:nvPr/>
        </p:nvPicPr>
        <p:blipFill>
          <a:blip r:embed="rId4"/>
          <a:stretch>
            <a:fillRect/>
          </a:stretch>
        </p:blipFill>
        <p:spPr>
          <a:xfrm>
            <a:off x="408472" y="3050628"/>
            <a:ext cx="4243894" cy="2972595"/>
          </a:xfrm>
          <a:prstGeom prst="rect">
            <a:avLst/>
          </a:prstGeom>
        </p:spPr>
      </p:pic>
    </p:spTree>
    <p:extLst>
      <p:ext uri="{BB962C8B-B14F-4D97-AF65-F5344CB8AC3E}">
        <p14:creationId xmlns:p14="http://schemas.microsoft.com/office/powerpoint/2010/main" val="560633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D682336-2973-D5FA-2FBF-7B9AA0E56191}"/>
              </a:ext>
            </a:extLst>
          </p:cNvPr>
          <p:cNvSpPr>
            <a:spLocks noGrp="1"/>
          </p:cNvSpPr>
          <p:nvPr>
            <p:ph type="title"/>
          </p:nvPr>
        </p:nvSpPr>
        <p:spPr/>
        <p:txBody>
          <a:bodyPr rtlCol="0"/>
          <a:lstStyle>
            <a:defPPr>
              <a:defRPr lang="nl-NL"/>
            </a:defPPr>
          </a:lstStyle>
          <a:p>
            <a:r>
              <a:rPr lang="nl-NL" b="1" dirty="0">
                <a:effectLst>
                  <a:outerShdw blurRad="38100" dist="38100" dir="2700000" algn="tl">
                    <a:srgbClr val="000000">
                      <a:alpha val="43137"/>
                    </a:srgbClr>
                  </a:outerShdw>
                </a:effectLst>
              </a:rPr>
              <a:t>Een groen eiland in het hart van Sleeuwijk</a:t>
            </a:r>
          </a:p>
        </p:txBody>
      </p:sp>
      <p:pic>
        <p:nvPicPr>
          <p:cNvPr id="11" name="Picture Placeholder 10">
            <a:extLst>
              <a:ext uri="{FF2B5EF4-FFF2-40B4-BE49-F238E27FC236}">
                <a16:creationId xmlns:a16="http://schemas.microsoft.com/office/drawing/2014/main" id="{0ADD6FD4-998C-6D06-5A49-D62E80E922FE}"/>
              </a:ext>
            </a:extLst>
          </p:cNvPr>
          <p:cNvPicPr>
            <a:picLocks noGrp="1" noChangeAspect="1"/>
          </p:cNvPicPr>
          <p:nvPr>
            <p:ph type="pic" sz="quarter" idx="10"/>
          </p:nvPr>
        </p:nvPicPr>
        <p:blipFill>
          <a:blip r:embed="rId3"/>
          <a:srcRect t="19102" b="19102"/>
          <a:stretch>
            <a:fillRect/>
          </a:stretch>
        </p:blipFill>
        <p:spPr>
          <a:prstGeom prst="rect">
            <a:avLst/>
          </a:prstGeom>
        </p:spPr>
      </p:pic>
      <p:sp>
        <p:nvSpPr>
          <p:cNvPr id="19" name="Tijdelijke aanduiding voor inhoud 18">
            <a:extLst>
              <a:ext uri="{FF2B5EF4-FFF2-40B4-BE49-F238E27FC236}">
                <a16:creationId xmlns:a16="http://schemas.microsoft.com/office/drawing/2014/main" id="{622C2C2A-DE50-E0B7-C018-3DCB867E36AA}"/>
              </a:ext>
            </a:extLst>
          </p:cNvPr>
          <p:cNvSpPr>
            <a:spLocks noGrp="1"/>
          </p:cNvSpPr>
          <p:nvPr>
            <p:ph sz="quarter" idx="13"/>
          </p:nvPr>
        </p:nvSpPr>
        <p:spPr>
          <a:xfrm>
            <a:off x="4800599" y="2932801"/>
            <a:ext cx="6691935" cy="3300851"/>
          </a:xfrm>
        </p:spPr>
        <p:txBody>
          <a:bodyPr rtlCol="0"/>
          <a:lstStyle>
            <a:defPPr>
              <a:defRPr lang="nl-NL"/>
            </a:defPPr>
          </a:lstStyle>
          <a:p>
            <a:pPr lvl="0">
              <a:buFont typeface="Wingdings" panose="05000000000000000000" pitchFamily="2" charset="2"/>
              <a:buChar char="§"/>
            </a:pPr>
            <a:r>
              <a:rPr lang="nl-NL" dirty="0"/>
              <a:t>Het park en de groenstroken langs de Bijtelskil vormen samen met het volkstuincomplex een ‘groen lint’ door Sleeuwijk. </a:t>
            </a:r>
            <a:endParaRPr lang="ru-RU" dirty="0"/>
          </a:p>
          <a:p>
            <a:pPr>
              <a:buFont typeface="Wingdings" panose="05000000000000000000" pitchFamily="2" charset="2"/>
              <a:buChar char="§"/>
            </a:pPr>
            <a:r>
              <a:rPr lang="en-US" dirty="0"/>
              <a:t>H</a:t>
            </a:r>
            <a:r>
              <a:rPr lang="nl-NL" dirty="0"/>
              <a:t>et complex is centraal in Sleeuwijk gelegen, en we kunnen onze hobbyplek snel en gemakkelijk bereiken.</a:t>
            </a:r>
          </a:p>
          <a:p>
            <a:pPr>
              <a:buFont typeface="Wingdings" panose="05000000000000000000" pitchFamily="2" charset="2"/>
              <a:buChar char="§"/>
            </a:pPr>
            <a:r>
              <a:rPr lang="nl-NL" dirty="0"/>
              <a:t>Een plek die frisse lucht, vogelgezang en rust biedt voor de drukke buurt rond Nieuwe Es.</a:t>
            </a:r>
          </a:p>
          <a:p>
            <a:pPr lvl="0"/>
            <a:endParaRPr lang="nl-NL" dirty="0"/>
          </a:p>
          <a:p>
            <a:pPr lvl="0"/>
            <a:endParaRPr lang="nl-NL" dirty="0"/>
          </a:p>
        </p:txBody>
      </p:sp>
      <p:sp>
        <p:nvSpPr>
          <p:cNvPr id="2" name="Tijdelijke aanduiding voor dianumm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rtlCol="0"/>
          <a:lstStyle>
            <a:defPPr>
              <a:defRPr lang="nl-NL"/>
            </a:defPPr>
          </a:lstStyle>
          <a:p>
            <a:pPr rtl="0"/>
            <a:fld id="{EA87306C-81BA-4795-A5CA-9392456A8C1E}" type="slidenum">
              <a:rPr lang="nl-NL" smtClean="0"/>
              <a:pPr rtl="0"/>
              <a:t>11</a:t>
            </a:fld>
            <a:endParaRPr lang="nl-NL" dirty="0"/>
          </a:p>
        </p:txBody>
      </p:sp>
      <p:pic>
        <p:nvPicPr>
          <p:cNvPr id="6" name="Picture 5">
            <a:extLst>
              <a:ext uri="{FF2B5EF4-FFF2-40B4-BE49-F238E27FC236}">
                <a16:creationId xmlns:a16="http://schemas.microsoft.com/office/drawing/2014/main" id="{36B5952A-92C4-09BE-F310-F4E0D6AEDDF3}"/>
              </a:ext>
            </a:extLst>
          </p:cNvPr>
          <p:cNvPicPr>
            <a:picLocks noChangeAspect="1"/>
          </p:cNvPicPr>
          <p:nvPr/>
        </p:nvPicPr>
        <p:blipFill>
          <a:blip r:embed="rId4"/>
          <a:stretch>
            <a:fillRect/>
          </a:stretch>
        </p:blipFill>
        <p:spPr>
          <a:xfrm>
            <a:off x="699465" y="3137338"/>
            <a:ext cx="3699306" cy="2766848"/>
          </a:xfrm>
          <a:prstGeom prst="rect">
            <a:avLst/>
          </a:prstGeom>
        </p:spPr>
      </p:pic>
    </p:spTree>
    <p:extLst>
      <p:ext uri="{BB962C8B-B14F-4D97-AF65-F5344CB8AC3E}">
        <p14:creationId xmlns:p14="http://schemas.microsoft.com/office/powerpoint/2010/main" val="1884517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ACBCD3B-EAB4-87E8-85AB-C9DDB7162C68}"/>
              </a:ext>
            </a:extLst>
          </p:cNvPr>
          <p:cNvSpPr>
            <a:spLocks noGrp="1"/>
          </p:cNvSpPr>
          <p:nvPr>
            <p:ph type="title"/>
          </p:nvPr>
        </p:nvSpPr>
        <p:spPr>
          <a:xfrm>
            <a:off x="6513787" y="1201247"/>
            <a:ext cx="3762735" cy="1769130"/>
          </a:xfrm>
        </p:spPr>
        <p:txBody>
          <a:bodyPr rtlCol="0" anchor="ctr">
            <a:normAutofit/>
          </a:bodyPr>
          <a:lstStyle>
            <a:defPPr>
              <a:defRPr lang="nl-NL"/>
            </a:defPPr>
          </a:lstStyle>
          <a:p>
            <a:pPr rtl="0"/>
            <a:r>
              <a:rPr lang="nl-NL" b="1" dirty="0">
                <a:solidFill>
                  <a:schemeClr val="accent5">
                    <a:lumMod val="50000"/>
                  </a:schemeClr>
                </a:solidFill>
                <a:effectLst>
                  <a:outerShdw blurRad="38100" dist="38100" dir="2700000" algn="tl">
                    <a:srgbClr val="000000">
                      <a:alpha val="43137"/>
                    </a:srgbClr>
                  </a:outerShdw>
                </a:effectLst>
              </a:rPr>
              <a:t>Bedankt</a:t>
            </a:r>
          </a:p>
        </p:txBody>
      </p:sp>
      <p:sp>
        <p:nvSpPr>
          <p:cNvPr id="6" name="Tijdelijke aanduiding voor tekst 5">
            <a:extLst>
              <a:ext uri="{FF2B5EF4-FFF2-40B4-BE49-F238E27FC236}">
                <a16:creationId xmlns:a16="http://schemas.microsoft.com/office/drawing/2014/main" id="{75335026-4908-B82C-0C3C-4E5E0498CB6A}"/>
              </a:ext>
            </a:extLst>
          </p:cNvPr>
          <p:cNvSpPr>
            <a:spLocks noGrp="1"/>
          </p:cNvSpPr>
          <p:nvPr>
            <p:ph sz="quarter" idx="12"/>
          </p:nvPr>
        </p:nvSpPr>
        <p:spPr>
          <a:xfrm>
            <a:off x="5301219" y="3623001"/>
            <a:ext cx="6496972" cy="2254469"/>
          </a:xfrm>
        </p:spPr>
        <p:txBody>
          <a:bodyPr rtlCol="0">
            <a:normAutofit/>
          </a:bodyPr>
          <a:lstStyle>
            <a:defPPr>
              <a:defRPr lang="nl-NL"/>
            </a:defPPr>
          </a:lstStyle>
          <a:p>
            <a:pPr algn="ctr">
              <a:spcAft>
                <a:spcPts val="600"/>
              </a:spcAft>
            </a:pPr>
            <a:r>
              <a:rPr lang="nl-NL" b="0" dirty="0"/>
              <a:t>Volkstuindersvereniging Sleeuwijk, </a:t>
            </a:r>
          </a:p>
          <a:p>
            <a:pPr algn="ctr">
              <a:spcAft>
                <a:spcPts val="600"/>
              </a:spcAft>
            </a:pPr>
            <a:r>
              <a:rPr lang="nl-NL" b="0" dirty="0"/>
              <a:t>Buitenlust 19 4254XS Sleeuwijk</a:t>
            </a:r>
          </a:p>
          <a:p>
            <a:pPr algn="ctr">
              <a:spcAft>
                <a:spcPts val="600"/>
              </a:spcAft>
            </a:pPr>
            <a:r>
              <a:rPr lang="nl-NL" i="1" dirty="0"/>
              <a:t>tel. 06-11405871</a:t>
            </a:r>
          </a:p>
          <a:p>
            <a:pPr algn="ctr">
              <a:spcAft>
                <a:spcPts val="600"/>
              </a:spcAft>
            </a:pPr>
            <a:r>
              <a:rPr lang="nl-NL" b="0" dirty="0">
                <a:hlinkClick r:id="rId3"/>
              </a:rPr>
              <a:t>info@Volkstuindersverenigingsleeuwijk.nl</a:t>
            </a:r>
            <a:endParaRPr lang="nl-NL" b="0" dirty="0"/>
          </a:p>
          <a:p>
            <a:pPr algn="ctr">
              <a:spcAft>
                <a:spcPts val="600"/>
              </a:spcAft>
            </a:pPr>
            <a:r>
              <a:rPr lang="nl-NL"/>
              <a:t>www.volkstuindersverenigingsleeuwijk</a:t>
            </a:r>
            <a:r>
              <a:rPr lang="nl-NL" dirty="0"/>
              <a:t>.nl</a:t>
            </a:r>
          </a:p>
        </p:txBody>
      </p:sp>
      <p:sp>
        <p:nvSpPr>
          <p:cNvPr id="29" name="Slide Number Placeholder 4">
            <a:extLst>
              <a:ext uri="{FF2B5EF4-FFF2-40B4-BE49-F238E27FC236}">
                <a16:creationId xmlns:a16="http://schemas.microsoft.com/office/drawing/2014/main" id="{6C98D837-BB20-BE78-1587-201299255F1F}"/>
              </a:ext>
            </a:extLst>
          </p:cNvPr>
          <p:cNvSpPr>
            <a:spLocks noGrp="1"/>
          </p:cNvSpPr>
          <p:nvPr>
            <p:ph type="sldNum" sz="quarter" idx="4"/>
          </p:nvPr>
        </p:nvSpPr>
        <p:spPr>
          <a:xfrm>
            <a:off x="8610600" y="6356350"/>
            <a:ext cx="2743200" cy="365125"/>
          </a:xfrm>
        </p:spPr>
        <p:txBody>
          <a:bodyPr anchor="ctr">
            <a:normAutofit/>
          </a:bodyPr>
          <a:lstStyle/>
          <a:p>
            <a:pPr rtl="0">
              <a:spcAft>
                <a:spcPts val="600"/>
              </a:spcAft>
            </a:pPr>
            <a:fld id="{EA87306C-81BA-4795-A5CA-9392456A8C1E}" type="slidenum">
              <a:rPr lang="nl-NL" smtClean="0"/>
              <a:pPr rtl="0">
                <a:spcAft>
                  <a:spcPts val="600"/>
                </a:spcAft>
              </a:pPr>
              <a:t>12</a:t>
            </a:fld>
            <a:endParaRPr lang="nl-NL"/>
          </a:p>
        </p:txBody>
      </p:sp>
      <p:pic>
        <p:nvPicPr>
          <p:cNvPr id="11" name="Picture Placeholder 10">
            <a:extLst>
              <a:ext uri="{FF2B5EF4-FFF2-40B4-BE49-F238E27FC236}">
                <a16:creationId xmlns:a16="http://schemas.microsoft.com/office/drawing/2014/main" id="{712D9E23-CC89-FA80-BD0C-877086BB7E00}"/>
              </a:ext>
            </a:extLst>
          </p:cNvPr>
          <p:cNvPicPr>
            <a:picLocks noGrp="1" noChangeAspect="1"/>
          </p:cNvPicPr>
          <p:nvPr>
            <p:ph type="pic" sz="quarter" idx="10"/>
          </p:nvPr>
        </p:nvPicPr>
        <p:blipFill>
          <a:blip r:embed="rId4"/>
          <a:srcRect t="6342" b="6342"/>
          <a:stretch>
            <a:fillRect/>
          </a:stretch>
        </p:blipFill>
        <p:spPr>
          <a:xfrm>
            <a:off x="0" y="0"/>
            <a:ext cx="5100638" cy="6858000"/>
          </a:xfrm>
          <a:prstGeom prst="rect">
            <a:avLst/>
          </a:prstGeom>
        </p:spPr>
      </p:pic>
    </p:spTree>
    <p:extLst>
      <p:ext uri="{BB962C8B-B14F-4D97-AF65-F5344CB8AC3E}">
        <p14:creationId xmlns:p14="http://schemas.microsoft.com/office/powerpoint/2010/main" val="3010151088"/>
      </p:ext>
    </p:extLst>
  </p:cSld>
  <p:clrMapOvr>
    <a:masterClrMapping/>
  </p:clrMapOvr>
</p:sld>
</file>

<file path=ppt/theme/theme1.xml><?xml version="1.0" encoding="utf-8"?>
<a:theme xmlns:a="http://schemas.openxmlformats.org/drawingml/2006/main" name="Aangepast">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98630236.tgt.Office_72342496_TF16411175_Win32_OJ112380586.potx" id="{013498BC-0B69-4E58-9B56-BE38CDEAD9D7}" vid="{C0132DB6-F6A5-40A0-8FB9-BAD40A5CC74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5AD180A-D253-4F84-BD24-8EE736E65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424615-5FE5-4F43-AE24-3BC9A0532687}">
  <ds:schemaRefs>
    <ds:schemaRef ds:uri="http://schemas.microsoft.com/sharepoint/v3/contenttype/forms"/>
  </ds:schemaRefs>
</ds:datastoreItem>
</file>

<file path=customXml/itemProps3.xml><?xml version="1.0" encoding="utf-8"?>
<ds:datastoreItem xmlns:ds="http://schemas.openxmlformats.org/officeDocument/2006/customXml" ds:itemID="{AF19A644-6410-4EC7-894C-877E70305DFF}">
  <ds:schemaRefs>
    <ds:schemaRef ds:uri="http://schemas.microsoft.com/sharepoint/v3"/>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230e9df3-be65-4c73-a93b-d1236ebd677e"/>
    <ds:schemaRef ds:uri="16c05727-aa75-4e4a-9b5f-8a80a1165891"/>
    <ds:schemaRef ds:uri="71af3243-3dd4-4a8d-8c0d-dd76da1f02a5"/>
    <ds:schemaRef ds:uri="http://www.w3.org/XML/1998/namespace"/>
  </ds:schemaRefs>
</ds:datastoreItem>
</file>

<file path=docMetadata/LabelInfo.xml><?xml version="1.0" encoding="utf-8"?>
<clbl:labelList xmlns:clbl="http://schemas.microsoft.com/office/2020/mipLabelMetadata">
  <clbl:label id="{703102eb-3edc-468e-bf93-6d4f0ed8ddc6}" enabled="1" method="Standard" siteId="{ddc22e8a-9100-4f41-8be4-472d728426c5}" removed="0"/>
</clbl:labelList>
</file>

<file path=docProps/app.xml><?xml version="1.0" encoding="utf-8"?>
<Properties xmlns="http://schemas.openxmlformats.org/officeDocument/2006/extended-properties" xmlns:vt="http://schemas.openxmlformats.org/officeDocument/2006/docPropsVTypes">
  <Template>Office 2013 - 2022 Theme</Template>
  <TotalTime>451</TotalTime>
  <Words>694</Words>
  <Application>Microsoft Office PowerPoint</Application>
  <PresentationFormat>Breedbeeld</PresentationFormat>
  <Paragraphs>92</Paragraphs>
  <Slides>12</Slides>
  <Notes>11</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Arial</vt:lpstr>
      <vt:lpstr>Calibri</vt:lpstr>
      <vt:lpstr>Tenorite </vt:lpstr>
      <vt:lpstr>Tenorite Bold</vt:lpstr>
      <vt:lpstr>Wingdings</vt:lpstr>
      <vt:lpstr>Aangepast</vt:lpstr>
      <vt:lpstr>Volkstuindersvereniging Sleeuwijk</vt:lpstr>
      <vt:lpstr>INHOUD</vt:lpstr>
      <vt:lpstr>Over ons</vt:lpstr>
      <vt:lpstr>Bijdrage aan biodiversiteit</vt:lpstr>
      <vt:lpstr>Over sovak</vt:lpstr>
      <vt:lpstr>Wat  het tuincomplex  voor ons betekent </vt:lpstr>
      <vt:lpstr>cultuur-historisch project  twee Hophoven </vt:lpstr>
      <vt:lpstr>De Bijtelskil </vt:lpstr>
      <vt:lpstr>Flora en fauna</vt:lpstr>
      <vt:lpstr>Bodem onderzoek</vt:lpstr>
      <vt:lpstr>Een groen eiland in het hart van Sleeuwijk</vt:lpstr>
      <vt:lpstr>Bedankt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Lyudmyla Garkina</dc:creator>
  <cp:lastModifiedBy>Gerard Houben</cp:lastModifiedBy>
  <cp:revision>2</cp:revision>
  <dcterms:created xsi:type="dcterms:W3CDTF">2026-04-01T07:09:28Z</dcterms:created>
  <dcterms:modified xsi:type="dcterms:W3CDTF">2026-08-15T14:37:57Z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